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media/image21.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4" saveSubsetFonts="1">
  <p:sldMasterIdLst>
    <p:sldMasterId id="2147483660" r:id="rId1"/>
  </p:sldMasterIdLst>
  <p:notesMasterIdLst>
    <p:notesMasterId r:id="rId31"/>
  </p:notesMasterIdLst>
  <p:sldIdLst>
    <p:sldId id="256" r:id="rId2"/>
    <p:sldId id="258" r:id="rId3"/>
    <p:sldId id="285" r:id="rId4"/>
    <p:sldId id="259" r:id="rId5"/>
    <p:sldId id="287" r:id="rId6"/>
    <p:sldId id="308" r:id="rId7"/>
    <p:sldId id="283" r:id="rId8"/>
    <p:sldId id="263" r:id="rId9"/>
    <p:sldId id="267" r:id="rId10"/>
    <p:sldId id="264" r:id="rId11"/>
    <p:sldId id="266" r:id="rId12"/>
    <p:sldId id="268" r:id="rId13"/>
    <p:sldId id="269" r:id="rId14"/>
    <p:sldId id="296" r:id="rId15"/>
    <p:sldId id="276" r:id="rId16"/>
    <p:sldId id="277" r:id="rId17"/>
    <p:sldId id="297" r:id="rId18"/>
    <p:sldId id="298" r:id="rId19"/>
    <p:sldId id="299" r:id="rId20"/>
    <p:sldId id="301" r:id="rId21"/>
    <p:sldId id="303" r:id="rId22"/>
    <p:sldId id="304" r:id="rId23"/>
    <p:sldId id="305" r:id="rId24"/>
    <p:sldId id="302" r:id="rId25"/>
    <p:sldId id="272" r:id="rId26"/>
    <p:sldId id="300" r:id="rId27"/>
    <p:sldId id="306" r:id="rId28"/>
    <p:sldId id="307" r:id="rId29"/>
    <p:sldId id="294" r:id="rId30"/>
  </p:sldIdLst>
  <p:sldSz cx="7562850" cy="1068863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91" userDrawn="1">
          <p15:clr>
            <a:srgbClr val="A4A3A4"/>
          </p15:clr>
        </p15:guide>
        <p15:guide id="2" pos="238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FF6600"/>
    <a:srgbClr val="555555"/>
    <a:srgbClr val="85BE49"/>
    <a:srgbClr val="F7971E"/>
    <a:srgbClr val="545554"/>
    <a:srgbClr val="5CF4AD"/>
    <a:srgbClr val="D44EED"/>
    <a:srgbClr val="D94DEC"/>
    <a:srgbClr val="66CD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83" autoAdjust="0"/>
    <p:restoredTop sz="83738" autoAdjust="0"/>
  </p:normalViewPr>
  <p:slideViewPr>
    <p:cSldViewPr snapToGrid="0">
      <p:cViewPr varScale="1">
        <p:scale>
          <a:sx n="69" d="100"/>
          <a:sy n="69" d="100"/>
        </p:scale>
        <p:origin x="2940" y="66"/>
      </p:cViewPr>
      <p:guideLst>
        <p:guide orient="horz" pos="3391"/>
        <p:guide pos="238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6B5FF9-7242-4437-A63F-2A2FB4A9DD11}" type="datetimeFigureOut">
              <a:rPr lang="en-US" smtClean="0"/>
              <a:t>9/26/2021</a:t>
            </a:fld>
            <a:endParaRPr lang="en-US"/>
          </a:p>
        </p:txBody>
      </p:sp>
      <p:sp>
        <p:nvSpPr>
          <p:cNvPr id="4" name="Slide Image Placeholder 3"/>
          <p:cNvSpPr>
            <a:spLocks noGrp="1" noRot="1" noChangeAspect="1"/>
          </p:cNvSpPr>
          <p:nvPr>
            <p:ph type="sldImg" idx="2"/>
          </p:nvPr>
        </p:nvSpPr>
        <p:spPr>
          <a:xfrm>
            <a:off x="2336800" y="1143000"/>
            <a:ext cx="2184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414B19-1C78-4ECF-8E1F-5E97D0FF5743}" type="slidenum">
              <a:rPr lang="en-US" smtClean="0"/>
              <a:t>‹#›</a:t>
            </a:fld>
            <a:endParaRPr lang="en-US"/>
          </a:p>
        </p:txBody>
      </p:sp>
    </p:spTree>
    <p:extLst>
      <p:ext uri="{BB962C8B-B14F-4D97-AF65-F5344CB8AC3E}">
        <p14:creationId xmlns:p14="http://schemas.microsoft.com/office/powerpoint/2010/main" val="2317580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FF0000"/>
              </a:solidFill>
            </a:endParaRPr>
          </a:p>
        </p:txBody>
      </p:sp>
      <p:sp>
        <p:nvSpPr>
          <p:cNvPr id="4" name="Slide Number Placeholder 3"/>
          <p:cNvSpPr>
            <a:spLocks noGrp="1"/>
          </p:cNvSpPr>
          <p:nvPr>
            <p:ph type="sldNum" sz="quarter" idx="10"/>
          </p:nvPr>
        </p:nvSpPr>
        <p:spPr/>
        <p:txBody>
          <a:bodyPr/>
          <a:lstStyle/>
          <a:p>
            <a:fld id="{7D414B19-1C78-4ECF-8E1F-5E97D0FF5743}" type="slidenum">
              <a:rPr lang="en-US" smtClean="0"/>
              <a:t>4</a:t>
            </a:fld>
            <a:endParaRPr lang="en-US"/>
          </a:p>
        </p:txBody>
      </p:sp>
    </p:spTree>
    <p:extLst>
      <p:ext uri="{BB962C8B-B14F-4D97-AF65-F5344CB8AC3E}">
        <p14:creationId xmlns:p14="http://schemas.microsoft.com/office/powerpoint/2010/main" val="1558686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14</a:t>
            </a:fld>
            <a:endParaRPr lang="en-US"/>
          </a:p>
        </p:txBody>
      </p:sp>
    </p:spTree>
    <p:extLst>
      <p:ext uri="{BB962C8B-B14F-4D97-AF65-F5344CB8AC3E}">
        <p14:creationId xmlns:p14="http://schemas.microsoft.com/office/powerpoint/2010/main" val="2539356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15</a:t>
            </a:fld>
            <a:endParaRPr lang="en-US"/>
          </a:p>
        </p:txBody>
      </p:sp>
    </p:spTree>
    <p:extLst>
      <p:ext uri="{BB962C8B-B14F-4D97-AF65-F5344CB8AC3E}">
        <p14:creationId xmlns:p14="http://schemas.microsoft.com/office/powerpoint/2010/main" val="728997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16</a:t>
            </a:fld>
            <a:endParaRPr lang="en-US"/>
          </a:p>
        </p:txBody>
      </p:sp>
    </p:spTree>
    <p:extLst>
      <p:ext uri="{BB962C8B-B14F-4D97-AF65-F5344CB8AC3E}">
        <p14:creationId xmlns:p14="http://schemas.microsoft.com/office/powerpoint/2010/main" val="14146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Slide </a:t>
            </a:r>
            <a:r>
              <a:rPr lang="en-US" dirty="0" err="1"/>
              <a:t>này</a:t>
            </a:r>
            <a:r>
              <a:rPr lang="en-US" dirty="0"/>
              <a:t> </a:t>
            </a:r>
            <a:r>
              <a:rPr lang="en-US" dirty="0" err="1"/>
              <a:t>cần</a:t>
            </a:r>
            <a:r>
              <a:rPr lang="en-US" dirty="0"/>
              <a:t> </a:t>
            </a:r>
            <a:r>
              <a:rPr lang="en-US" dirty="0" err="1"/>
              <a:t>lưu</a:t>
            </a:r>
            <a:r>
              <a:rPr lang="en-US" dirty="0"/>
              <a:t> ý </a:t>
            </a:r>
            <a:r>
              <a:rPr lang="en-US" dirty="0" err="1"/>
              <a:t>có</a:t>
            </a:r>
            <a:r>
              <a:rPr lang="en-US" dirty="0"/>
              <a:t> 2 </a:t>
            </a:r>
            <a:r>
              <a:rPr lang="en-US" dirty="0" err="1"/>
              <a:t>số</a:t>
            </a:r>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17</a:t>
            </a:fld>
            <a:endParaRPr lang="en-US"/>
          </a:p>
        </p:txBody>
      </p:sp>
    </p:spTree>
    <p:extLst>
      <p:ext uri="{BB962C8B-B14F-4D97-AF65-F5344CB8AC3E}">
        <p14:creationId xmlns:p14="http://schemas.microsoft.com/office/powerpoint/2010/main" val="2229692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18</a:t>
            </a:fld>
            <a:endParaRPr lang="en-US"/>
          </a:p>
        </p:txBody>
      </p:sp>
    </p:spTree>
    <p:extLst>
      <p:ext uri="{BB962C8B-B14F-4D97-AF65-F5344CB8AC3E}">
        <p14:creationId xmlns:p14="http://schemas.microsoft.com/office/powerpoint/2010/main" val="21616054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19</a:t>
            </a:fld>
            <a:endParaRPr lang="en-US"/>
          </a:p>
        </p:txBody>
      </p:sp>
    </p:spTree>
    <p:extLst>
      <p:ext uri="{BB962C8B-B14F-4D97-AF65-F5344CB8AC3E}">
        <p14:creationId xmlns:p14="http://schemas.microsoft.com/office/powerpoint/2010/main" val="12995126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20</a:t>
            </a:fld>
            <a:endParaRPr lang="en-US"/>
          </a:p>
        </p:txBody>
      </p:sp>
    </p:spTree>
    <p:extLst>
      <p:ext uri="{BB962C8B-B14F-4D97-AF65-F5344CB8AC3E}">
        <p14:creationId xmlns:p14="http://schemas.microsoft.com/office/powerpoint/2010/main" val="1059483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21</a:t>
            </a:fld>
            <a:endParaRPr lang="en-US"/>
          </a:p>
        </p:txBody>
      </p:sp>
    </p:spTree>
    <p:extLst>
      <p:ext uri="{BB962C8B-B14F-4D97-AF65-F5344CB8AC3E}">
        <p14:creationId xmlns:p14="http://schemas.microsoft.com/office/powerpoint/2010/main" val="3699449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22</a:t>
            </a:fld>
            <a:endParaRPr lang="en-US"/>
          </a:p>
        </p:txBody>
      </p:sp>
    </p:spTree>
    <p:extLst>
      <p:ext uri="{BB962C8B-B14F-4D97-AF65-F5344CB8AC3E}">
        <p14:creationId xmlns:p14="http://schemas.microsoft.com/office/powerpoint/2010/main" val="39746176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23</a:t>
            </a:fld>
            <a:endParaRPr lang="en-US"/>
          </a:p>
        </p:txBody>
      </p:sp>
    </p:spTree>
    <p:extLst>
      <p:ext uri="{BB962C8B-B14F-4D97-AF65-F5344CB8AC3E}">
        <p14:creationId xmlns:p14="http://schemas.microsoft.com/office/powerpoint/2010/main" val="189447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Thư</a:t>
            </a:r>
            <a:r>
              <a:rPr lang="en-US" baseline="0" dirty="0"/>
              <a:t> </a:t>
            </a:r>
            <a:r>
              <a:rPr lang="en-US" baseline="0" dirty="0" err="1"/>
              <a:t>ngỏ</a:t>
            </a:r>
            <a:r>
              <a:rPr lang="en-US" baseline="0" dirty="0"/>
              <a:t> (</a:t>
            </a:r>
            <a:r>
              <a:rPr lang="en-US" baseline="0" dirty="0" err="1"/>
              <a:t>Phiên</a:t>
            </a:r>
            <a:r>
              <a:rPr lang="en-US" baseline="0" dirty="0"/>
              <a:t> </a:t>
            </a:r>
            <a:r>
              <a:rPr lang="en-US" baseline="0" dirty="0" err="1"/>
              <a:t>bản</a:t>
            </a:r>
            <a:r>
              <a:rPr lang="en-US" baseline="0" dirty="0"/>
              <a:t> 2)</a:t>
            </a:r>
            <a:endParaRPr lang="en-US" dirty="0"/>
          </a:p>
        </p:txBody>
      </p:sp>
      <p:sp>
        <p:nvSpPr>
          <p:cNvPr id="4" name="Slide Number Placeholder 3"/>
          <p:cNvSpPr>
            <a:spLocks noGrp="1"/>
          </p:cNvSpPr>
          <p:nvPr>
            <p:ph type="sldNum" sz="quarter" idx="10"/>
          </p:nvPr>
        </p:nvSpPr>
        <p:spPr/>
        <p:txBody>
          <a:bodyPr/>
          <a:lstStyle/>
          <a:p>
            <a:fld id="{7D414B19-1C78-4ECF-8E1F-5E97D0FF5743}" type="slidenum">
              <a:rPr lang="en-US" smtClean="0"/>
              <a:t>6</a:t>
            </a:fld>
            <a:endParaRPr lang="en-US"/>
          </a:p>
        </p:txBody>
      </p:sp>
    </p:spTree>
    <p:extLst>
      <p:ext uri="{BB962C8B-B14F-4D97-AF65-F5344CB8AC3E}">
        <p14:creationId xmlns:p14="http://schemas.microsoft.com/office/powerpoint/2010/main" val="13274367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24</a:t>
            </a:fld>
            <a:endParaRPr lang="en-US"/>
          </a:p>
        </p:txBody>
      </p:sp>
    </p:spTree>
    <p:extLst>
      <p:ext uri="{BB962C8B-B14F-4D97-AF65-F5344CB8AC3E}">
        <p14:creationId xmlns:p14="http://schemas.microsoft.com/office/powerpoint/2010/main" val="349793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25</a:t>
            </a:fld>
            <a:endParaRPr lang="en-US"/>
          </a:p>
        </p:txBody>
      </p:sp>
    </p:spTree>
    <p:extLst>
      <p:ext uri="{BB962C8B-B14F-4D97-AF65-F5344CB8AC3E}">
        <p14:creationId xmlns:p14="http://schemas.microsoft.com/office/powerpoint/2010/main" val="532077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26</a:t>
            </a:fld>
            <a:endParaRPr lang="en-US"/>
          </a:p>
        </p:txBody>
      </p:sp>
    </p:spTree>
    <p:extLst>
      <p:ext uri="{BB962C8B-B14F-4D97-AF65-F5344CB8AC3E}">
        <p14:creationId xmlns:p14="http://schemas.microsoft.com/office/powerpoint/2010/main" val="2734229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27</a:t>
            </a:fld>
            <a:endParaRPr lang="en-US"/>
          </a:p>
        </p:txBody>
      </p:sp>
    </p:spTree>
    <p:extLst>
      <p:ext uri="{BB962C8B-B14F-4D97-AF65-F5344CB8AC3E}">
        <p14:creationId xmlns:p14="http://schemas.microsoft.com/office/powerpoint/2010/main" val="42756641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28</a:t>
            </a:fld>
            <a:endParaRPr lang="en-US"/>
          </a:p>
        </p:txBody>
      </p:sp>
    </p:spTree>
    <p:extLst>
      <p:ext uri="{BB962C8B-B14F-4D97-AF65-F5344CB8AC3E}">
        <p14:creationId xmlns:p14="http://schemas.microsoft.com/office/powerpoint/2010/main" val="7294992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29</a:t>
            </a:fld>
            <a:endParaRPr lang="en-US"/>
          </a:p>
        </p:txBody>
      </p:sp>
    </p:spTree>
    <p:extLst>
      <p:ext uri="{BB962C8B-B14F-4D97-AF65-F5344CB8AC3E}">
        <p14:creationId xmlns:p14="http://schemas.microsoft.com/office/powerpoint/2010/main" val="32827580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30</a:t>
            </a:fld>
            <a:endParaRPr lang="en-US"/>
          </a:p>
        </p:txBody>
      </p:sp>
    </p:spTree>
    <p:extLst>
      <p:ext uri="{BB962C8B-B14F-4D97-AF65-F5344CB8AC3E}">
        <p14:creationId xmlns:p14="http://schemas.microsoft.com/office/powerpoint/2010/main" val="36098765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31</a:t>
            </a:fld>
            <a:endParaRPr lang="en-US"/>
          </a:p>
        </p:txBody>
      </p:sp>
    </p:spTree>
    <p:extLst>
      <p:ext uri="{BB962C8B-B14F-4D97-AF65-F5344CB8AC3E}">
        <p14:creationId xmlns:p14="http://schemas.microsoft.com/office/powerpoint/2010/main" val="19919985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FF0000"/>
              </a:solidFill>
            </a:endParaRPr>
          </a:p>
        </p:txBody>
      </p:sp>
      <p:sp>
        <p:nvSpPr>
          <p:cNvPr id="4" name="Slide Number Placeholder 3"/>
          <p:cNvSpPr>
            <a:spLocks noGrp="1"/>
          </p:cNvSpPr>
          <p:nvPr>
            <p:ph type="sldNum" sz="quarter" idx="10"/>
          </p:nvPr>
        </p:nvSpPr>
        <p:spPr/>
        <p:txBody>
          <a:bodyPr/>
          <a:lstStyle/>
          <a:p>
            <a:fld id="{7D414B19-1C78-4ECF-8E1F-5E97D0FF5743}" type="slidenum">
              <a:rPr lang="en-US" smtClean="0"/>
              <a:t>32</a:t>
            </a:fld>
            <a:endParaRPr lang="en-US"/>
          </a:p>
        </p:txBody>
      </p:sp>
    </p:spTree>
    <p:extLst>
      <p:ext uri="{BB962C8B-B14F-4D97-AF65-F5344CB8AC3E}">
        <p14:creationId xmlns:p14="http://schemas.microsoft.com/office/powerpoint/2010/main" val="3826573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7</a:t>
            </a:fld>
            <a:endParaRPr lang="en-US"/>
          </a:p>
        </p:txBody>
      </p:sp>
    </p:spTree>
    <p:extLst>
      <p:ext uri="{BB962C8B-B14F-4D97-AF65-F5344CB8AC3E}">
        <p14:creationId xmlns:p14="http://schemas.microsoft.com/office/powerpoint/2010/main" val="3469874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8</a:t>
            </a:fld>
            <a:endParaRPr lang="en-US"/>
          </a:p>
        </p:txBody>
      </p:sp>
    </p:spTree>
    <p:extLst>
      <p:ext uri="{BB962C8B-B14F-4D97-AF65-F5344CB8AC3E}">
        <p14:creationId xmlns:p14="http://schemas.microsoft.com/office/powerpoint/2010/main" val="4070311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9</a:t>
            </a:fld>
            <a:endParaRPr lang="en-US"/>
          </a:p>
        </p:txBody>
      </p:sp>
    </p:spTree>
    <p:extLst>
      <p:ext uri="{BB962C8B-B14F-4D97-AF65-F5344CB8AC3E}">
        <p14:creationId xmlns:p14="http://schemas.microsoft.com/office/powerpoint/2010/main" val="3666301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solidFill>
                  <a:srgbClr val="FF0000"/>
                </a:solidFill>
              </a:rPr>
              <a:t>Định</a:t>
            </a:r>
            <a:r>
              <a:rPr lang="en-US" baseline="0" dirty="0">
                <a:solidFill>
                  <a:srgbClr val="FF0000"/>
                </a:solidFill>
              </a:rPr>
              <a:t> </a:t>
            </a:r>
            <a:r>
              <a:rPr lang="en-US" baseline="0" dirty="0" err="1">
                <a:solidFill>
                  <a:srgbClr val="FF0000"/>
                </a:solidFill>
              </a:rPr>
              <a:t>dạng</a:t>
            </a:r>
            <a:r>
              <a:rPr lang="en-US" baseline="0" dirty="0">
                <a:solidFill>
                  <a:srgbClr val="FF0000"/>
                </a:solidFill>
              </a:rPr>
              <a:t> </a:t>
            </a:r>
            <a:r>
              <a:rPr lang="en-US" baseline="0" dirty="0" err="1">
                <a:solidFill>
                  <a:srgbClr val="FF0000"/>
                </a:solidFill>
              </a:rPr>
              <a:t>chữ</a:t>
            </a:r>
            <a:r>
              <a:rPr lang="en-US" baseline="0" dirty="0">
                <a:solidFill>
                  <a:srgbClr val="FF0000"/>
                </a:solidFill>
              </a:rPr>
              <a:t> </a:t>
            </a:r>
            <a:r>
              <a:rPr lang="en-US" baseline="0" dirty="0" err="1">
                <a:solidFill>
                  <a:srgbClr val="FF0000"/>
                </a:solidFill>
              </a:rPr>
              <a:t>cho</a:t>
            </a:r>
            <a:r>
              <a:rPr lang="en-US" baseline="0" dirty="0">
                <a:solidFill>
                  <a:srgbClr val="FF0000"/>
                </a:solidFill>
              </a:rPr>
              <a:t> </a:t>
            </a:r>
            <a:r>
              <a:rPr lang="en-US" baseline="0" dirty="0" err="1">
                <a:solidFill>
                  <a:srgbClr val="FF0000"/>
                </a:solidFill>
              </a:rPr>
              <a:t>phần</a:t>
            </a:r>
            <a:r>
              <a:rPr lang="en-US" baseline="0" dirty="0">
                <a:solidFill>
                  <a:srgbClr val="FF0000"/>
                </a:solidFill>
              </a:rPr>
              <a:t> </a:t>
            </a:r>
            <a:r>
              <a:rPr lang="en-US" baseline="0" dirty="0" err="1">
                <a:solidFill>
                  <a:srgbClr val="FF0000"/>
                </a:solidFill>
              </a:rPr>
              <a:t>nội</a:t>
            </a:r>
            <a:r>
              <a:rPr lang="en-US" baseline="0" dirty="0">
                <a:solidFill>
                  <a:srgbClr val="FF0000"/>
                </a:solidFill>
              </a:rPr>
              <a:t> dung:</a:t>
            </a:r>
          </a:p>
          <a:p>
            <a:r>
              <a:rPr lang="en-US" baseline="0" dirty="0">
                <a:solidFill>
                  <a:srgbClr val="FF0000"/>
                </a:solidFill>
              </a:rPr>
              <a:t>Font: Tahoma, Regular</a:t>
            </a:r>
          </a:p>
          <a:p>
            <a:r>
              <a:rPr lang="en-US" baseline="0" dirty="0">
                <a:solidFill>
                  <a:srgbClr val="FF0000"/>
                </a:solidFill>
              </a:rPr>
              <a:t>Size: 12</a:t>
            </a:r>
          </a:p>
          <a:p>
            <a:r>
              <a:rPr lang="en-US" baseline="0" dirty="0">
                <a:solidFill>
                  <a:srgbClr val="FF0000"/>
                </a:solidFill>
              </a:rPr>
              <a:t>Line Spacing: 1.5</a:t>
            </a:r>
            <a:endParaRPr lang="en-US" dirty="0">
              <a:solidFill>
                <a:srgbClr val="FF0000"/>
              </a:solidFill>
            </a:endParaRPr>
          </a:p>
        </p:txBody>
      </p:sp>
      <p:sp>
        <p:nvSpPr>
          <p:cNvPr id="4" name="Slide Number Placeholder 3"/>
          <p:cNvSpPr>
            <a:spLocks noGrp="1"/>
          </p:cNvSpPr>
          <p:nvPr>
            <p:ph type="sldNum" sz="quarter" idx="10"/>
          </p:nvPr>
        </p:nvSpPr>
        <p:spPr/>
        <p:txBody>
          <a:bodyPr/>
          <a:lstStyle/>
          <a:p>
            <a:fld id="{7D414B19-1C78-4ECF-8E1F-5E97D0FF5743}" type="slidenum">
              <a:rPr lang="en-US" smtClean="0"/>
              <a:t>10</a:t>
            </a:fld>
            <a:endParaRPr lang="en-US"/>
          </a:p>
        </p:txBody>
      </p:sp>
    </p:spTree>
    <p:extLst>
      <p:ext uri="{BB962C8B-B14F-4D97-AF65-F5344CB8AC3E}">
        <p14:creationId xmlns:p14="http://schemas.microsoft.com/office/powerpoint/2010/main" val="250843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Phiên</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bản</a:t>
            </a:r>
            <a:r>
              <a:rPr lang="en-US" sz="1200" b="0" i="0" kern="1200" baseline="0" dirty="0">
                <a:solidFill>
                  <a:schemeClr val="tx1"/>
                </a:solidFill>
                <a:effectLst/>
                <a:latin typeface="+mn-lt"/>
                <a:ea typeface="+mn-ea"/>
                <a:cs typeface="+mn-cs"/>
              </a:rPr>
              <a:t> 1</a:t>
            </a:r>
            <a:endParaRPr lang="en-US" dirty="0"/>
          </a:p>
        </p:txBody>
      </p:sp>
      <p:sp>
        <p:nvSpPr>
          <p:cNvPr id="4" name="Slide Number Placeholder 3"/>
          <p:cNvSpPr>
            <a:spLocks noGrp="1"/>
          </p:cNvSpPr>
          <p:nvPr>
            <p:ph type="sldNum" sz="quarter" idx="10"/>
          </p:nvPr>
        </p:nvSpPr>
        <p:spPr/>
        <p:txBody>
          <a:bodyPr/>
          <a:lstStyle/>
          <a:p>
            <a:fld id="{7D414B19-1C78-4ECF-8E1F-5E97D0FF5743}" type="slidenum">
              <a:rPr lang="en-US" smtClean="0"/>
              <a:t>11</a:t>
            </a:fld>
            <a:endParaRPr lang="en-US"/>
          </a:p>
        </p:txBody>
      </p:sp>
    </p:spTree>
    <p:extLst>
      <p:ext uri="{BB962C8B-B14F-4D97-AF65-F5344CB8AC3E}">
        <p14:creationId xmlns:p14="http://schemas.microsoft.com/office/powerpoint/2010/main" val="28098286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12</a:t>
            </a:fld>
            <a:endParaRPr lang="en-US"/>
          </a:p>
        </p:txBody>
      </p:sp>
    </p:spTree>
    <p:extLst>
      <p:ext uri="{BB962C8B-B14F-4D97-AF65-F5344CB8AC3E}">
        <p14:creationId xmlns:p14="http://schemas.microsoft.com/office/powerpoint/2010/main" val="732941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Phiên</a:t>
            </a:r>
            <a:r>
              <a:rPr lang="en-US" baseline="0" dirty="0"/>
              <a:t> </a:t>
            </a:r>
            <a:r>
              <a:rPr lang="en-US" baseline="0" dirty="0" err="1"/>
              <a:t>bản</a:t>
            </a:r>
            <a:r>
              <a:rPr lang="en-US" baseline="0" dirty="0"/>
              <a:t> 1</a:t>
            </a:r>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13</a:t>
            </a:fld>
            <a:endParaRPr lang="en-US"/>
          </a:p>
        </p:txBody>
      </p:sp>
    </p:spTree>
    <p:extLst>
      <p:ext uri="{BB962C8B-B14F-4D97-AF65-F5344CB8AC3E}">
        <p14:creationId xmlns:p14="http://schemas.microsoft.com/office/powerpoint/2010/main" val="1502079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7214" y="1749275"/>
            <a:ext cx="6428423" cy="3721230"/>
          </a:xfrm>
        </p:spPr>
        <p:txBody>
          <a:bodyPr anchor="b"/>
          <a:lstStyle>
            <a:lvl1pPr algn="ctr">
              <a:defRPr sz="4963"/>
            </a:lvl1pPr>
          </a:lstStyle>
          <a:p>
            <a:r>
              <a:rPr lang="en-US"/>
              <a:t>Click to edit Master title style</a:t>
            </a:r>
            <a:endParaRPr lang="en-US" dirty="0"/>
          </a:p>
        </p:txBody>
      </p:sp>
      <p:sp>
        <p:nvSpPr>
          <p:cNvPr id="3" name="Subtitle 2"/>
          <p:cNvSpPr>
            <a:spLocks noGrp="1"/>
          </p:cNvSpPr>
          <p:nvPr>
            <p:ph type="subTitle" idx="1"/>
          </p:nvPr>
        </p:nvSpPr>
        <p:spPr>
          <a:xfrm>
            <a:off x="945356" y="5614010"/>
            <a:ext cx="5672138" cy="2580613"/>
          </a:xfrm>
        </p:spPr>
        <p:txBody>
          <a:bodyPr/>
          <a:lstStyle>
            <a:lvl1pPr marL="0" indent="0" algn="ctr">
              <a:buNone/>
              <a:defRPr sz="1985"/>
            </a:lvl1pPr>
            <a:lvl2pPr marL="378150" indent="0" algn="ctr">
              <a:buNone/>
              <a:defRPr sz="1654"/>
            </a:lvl2pPr>
            <a:lvl3pPr marL="756300" indent="0" algn="ctr">
              <a:buNone/>
              <a:defRPr sz="1489"/>
            </a:lvl3pPr>
            <a:lvl4pPr marL="1134450" indent="0" algn="ctr">
              <a:buNone/>
              <a:defRPr sz="1323"/>
            </a:lvl4pPr>
            <a:lvl5pPr marL="1512600" indent="0" algn="ctr">
              <a:buNone/>
              <a:defRPr sz="1323"/>
            </a:lvl5pPr>
            <a:lvl6pPr marL="1890751" indent="0" algn="ctr">
              <a:buNone/>
              <a:defRPr sz="1323"/>
            </a:lvl6pPr>
            <a:lvl7pPr marL="2268901" indent="0" algn="ctr">
              <a:buNone/>
              <a:defRPr sz="1323"/>
            </a:lvl7pPr>
            <a:lvl8pPr marL="2647051" indent="0" algn="ctr">
              <a:buNone/>
              <a:defRPr sz="1323"/>
            </a:lvl8pPr>
            <a:lvl9pPr marL="3025201" indent="0" algn="ctr">
              <a:buNone/>
              <a:defRPr sz="132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59B1C67-FB68-4C58-91C3-4DFBE842AC35}" type="datetimeFigureOut">
              <a:rPr lang="en-US" smtClean="0"/>
              <a:t>9/26/2021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2283626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9B1C67-FB68-4C58-91C3-4DFBE842AC35}" type="datetimeFigureOut">
              <a:rPr lang="en-US" smtClean="0"/>
              <a:t>9/26/2021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195969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12165" y="569071"/>
            <a:ext cx="1630740" cy="905812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19946" y="569071"/>
            <a:ext cx="4797683" cy="905812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9B1C67-FB68-4C58-91C3-4DFBE842AC35}" type="datetimeFigureOut">
              <a:rPr lang="en-US" smtClean="0"/>
              <a:t>9/26/2021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4062412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9B1C67-FB68-4C58-91C3-4DFBE842AC35}" type="datetimeFigureOut">
              <a:rPr lang="en-US" smtClean="0"/>
              <a:t>9/26/2021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1094819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6007" y="2664740"/>
            <a:ext cx="6522958" cy="4446176"/>
          </a:xfrm>
        </p:spPr>
        <p:txBody>
          <a:bodyPr anchor="b"/>
          <a:lstStyle>
            <a:lvl1pPr>
              <a:defRPr sz="4963"/>
            </a:lvl1pPr>
          </a:lstStyle>
          <a:p>
            <a:r>
              <a:rPr lang="en-US"/>
              <a:t>Click to edit Master title style</a:t>
            </a:r>
            <a:endParaRPr lang="en-US" dirty="0"/>
          </a:p>
        </p:txBody>
      </p:sp>
      <p:sp>
        <p:nvSpPr>
          <p:cNvPr id="3" name="Text Placeholder 2"/>
          <p:cNvSpPr>
            <a:spLocks noGrp="1"/>
          </p:cNvSpPr>
          <p:nvPr>
            <p:ph type="body" idx="1"/>
          </p:nvPr>
        </p:nvSpPr>
        <p:spPr>
          <a:xfrm>
            <a:off x="516007" y="7152978"/>
            <a:ext cx="6522958" cy="2338139"/>
          </a:xfrm>
        </p:spPr>
        <p:txBody>
          <a:bodyPr/>
          <a:lstStyle>
            <a:lvl1pPr marL="0" indent="0">
              <a:buNone/>
              <a:defRPr sz="1985">
                <a:solidFill>
                  <a:schemeClr val="tx1"/>
                </a:solidFill>
              </a:defRPr>
            </a:lvl1pPr>
            <a:lvl2pPr marL="378150" indent="0">
              <a:buNone/>
              <a:defRPr sz="1654">
                <a:solidFill>
                  <a:schemeClr val="tx1">
                    <a:tint val="75000"/>
                  </a:schemeClr>
                </a:solidFill>
              </a:defRPr>
            </a:lvl2pPr>
            <a:lvl3pPr marL="756300" indent="0">
              <a:buNone/>
              <a:defRPr sz="1489">
                <a:solidFill>
                  <a:schemeClr val="tx1">
                    <a:tint val="75000"/>
                  </a:schemeClr>
                </a:solidFill>
              </a:defRPr>
            </a:lvl3pPr>
            <a:lvl4pPr marL="1134450" indent="0">
              <a:buNone/>
              <a:defRPr sz="1323">
                <a:solidFill>
                  <a:schemeClr val="tx1">
                    <a:tint val="75000"/>
                  </a:schemeClr>
                </a:solidFill>
              </a:defRPr>
            </a:lvl4pPr>
            <a:lvl5pPr marL="1512600" indent="0">
              <a:buNone/>
              <a:defRPr sz="1323">
                <a:solidFill>
                  <a:schemeClr val="tx1">
                    <a:tint val="75000"/>
                  </a:schemeClr>
                </a:solidFill>
              </a:defRPr>
            </a:lvl5pPr>
            <a:lvl6pPr marL="1890751" indent="0">
              <a:buNone/>
              <a:defRPr sz="1323">
                <a:solidFill>
                  <a:schemeClr val="tx1">
                    <a:tint val="75000"/>
                  </a:schemeClr>
                </a:solidFill>
              </a:defRPr>
            </a:lvl6pPr>
            <a:lvl7pPr marL="2268901" indent="0">
              <a:buNone/>
              <a:defRPr sz="1323">
                <a:solidFill>
                  <a:schemeClr val="tx1">
                    <a:tint val="75000"/>
                  </a:schemeClr>
                </a:solidFill>
              </a:defRPr>
            </a:lvl7pPr>
            <a:lvl8pPr marL="2647051" indent="0">
              <a:buNone/>
              <a:defRPr sz="1323">
                <a:solidFill>
                  <a:schemeClr val="tx1">
                    <a:tint val="75000"/>
                  </a:schemeClr>
                </a:solidFill>
              </a:defRPr>
            </a:lvl8pPr>
            <a:lvl9pPr marL="3025201" indent="0">
              <a:buNone/>
              <a:defRPr sz="132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9B1C67-FB68-4C58-91C3-4DFBE842AC35}" type="datetimeFigureOut">
              <a:rPr lang="en-US" smtClean="0"/>
              <a:t>9/26/2021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1370810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9946" y="2845355"/>
            <a:ext cx="3214211" cy="67818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28693" y="2845355"/>
            <a:ext cx="3214211" cy="67818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9B1C67-FB68-4C58-91C3-4DFBE842AC35}" type="datetimeFigureOut">
              <a:rPr lang="en-US" smtClean="0"/>
              <a:t>9/26/2021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2738996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931" y="569073"/>
            <a:ext cx="6522958" cy="20659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20932" y="2620202"/>
            <a:ext cx="3199440" cy="1284120"/>
          </a:xfrm>
        </p:spPr>
        <p:txBody>
          <a:bodyPr anchor="b"/>
          <a:lstStyle>
            <a:lvl1pPr marL="0" indent="0">
              <a:buNone/>
              <a:defRPr sz="1985" b="1"/>
            </a:lvl1pPr>
            <a:lvl2pPr marL="378150" indent="0">
              <a:buNone/>
              <a:defRPr sz="1654" b="1"/>
            </a:lvl2pPr>
            <a:lvl3pPr marL="756300" indent="0">
              <a:buNone/>
              <a:defRPr sz="1489" b="1"/>
            </a:lvl3pPr>
            <a:lvl4pPr marL="1134450" indent="0">
              <a:buNone/>
              <a:defRPr sz="1323" b="1"/>
            </a:lvl4pPr>
            <a:lvl5pPr marL="1512600" indent="0">
              <a:buNone/>
              <a:defRPr sz="1323" b="1"/>
            </a:lvl5pPr>
            <a:lvl6pPr marL="1890751" indent="0">
              <a:buNone/>
              <a:defRPr sz="1323" b="1"/>
            </a:lvl6pPr>
            <a:lvl7pPr marL="2268901" indent="0">
              <a:buNone/>
              <a:defRPr sz="1323" b="1"/>
            </a:lvl7pPr>
            <a:lvl8pPr marL="2647051" indent="0">
              <a:buNone/>
              <a:defRPr sz="1323" b="1"/>
            </a:lvl8pPr>
            <a:lvl9pPr marL="3025201" indent="0">
              <a:buNone/>
              <a:defRPr sz="1323" b="1"/>
            </a:lvl9pPr>
          </a:lstStyle>
          <a:p>
            <a:pPr lvl="0"/>
            <a:r>
              <a:rPr lang="en-US"/>
              <a:t>Click to edit Master text styles</a:t>
            </a:r>
          </a:p>
        </p:txBody>
      </p:sp>
      <p:sp>
        <p:nvSpPr>
          <p:cNvPr id="4" name="Content Placeholder 3"/>
          <p:cNvSpPr>
            <a:spLocks noGrp="1"/>
          </p:cNvSpPr>
          <p:nvPr>
            <p:ph sz="half" idx="2"/>
          </p:nvPr>
        </p:nvSpPr>
        <p:spPr>
          <a:xfrm>
            <a:off x="520932" y="3904322"/>
            <a:ext cx="3199440" cy="57426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28693" y="2620202"/>
            <a:ext cx="3215196" cy="1284120"/>
          </a:xfrm>
        </p:spPr>
        <p:txBody>
          <a:bodyPr anchor="b"/>
          <a:lstStyle>
            <a:lvl1pPr marL="0" indent="0">
              <a:buNone/>
              <a:defRPr sz="1985" b="1"/>
            </a:lvl1pPr>
            <a:lvl2pPr marL="378150" indent="0">
              <a:buNone/>
              <a:defRPr sz="1654" b="1"/>
            </a:lvl2pPr>
            <a:lvl3pPr marL="756300" indent="0">
              <a:buNone/>
              <a:defRPr sz="1489" b="1"/>
            </a:lvl3pPr>
            <a:lvl4pPr marL="1134450" indent="0">
              <a:buNone/>
              <a:defRPr sz="1323" b="1"/>
            </a:lvl4pPr>
            <a:lvl5pPr marL="1512600" indent="0">
              <a:buNone/>
              <a:defRPr sz="1323" b="1"/>
            </a:lvl5pPr>
            <a:lvl6pPr marL="1890751" indent="0">
              <a:buNone/>
              <a:defRPr sz="1323" b="1"/>
            </a:lvl6pPr>
            <a:lvl7pPr marL="2268901" indent="0">
              <a:buNone/>
              <a:defRPr sz="1323" b="1"/>
            </a:lvl7pPr>
            <a:lvl8pPr marL="2647051" indent="0">
              <a:buNone/>
              <a:defRPr sz="1323" b="1"/>
            </a:lvl8pPr>
            <a:lvl9pPr marL="3025201" indent="0">
              <a:buNone/>
              <a:defRPr sz="1323" b="1"/>
            </a:lvl9pPr>
          </a:lstStyle>
          <a:p>
            <a:pPr lvl="0"/>
            <a:r>
              <a:rPr lang="en-US"/>
              <a:t>Click to edit Master text styles</a:t>
            </a:r>
          </a:p>
        </p:txBody>
      </p:sp>
      <p:sp>
        <p:nvSpPr>
          <p:cNvPr id="6" name="Content Placeholder 5"/>
          <p:cNvSpPr>
            <a:spLocks noGrp="1"/>
          </p:cNvSpPr>
          <p:nvPr>
            <p:ph sz="quarter" idx="4"/>
          </p:nvPr>
        </p:nvSpPr>
        <p:spPr>
          <a:xfrm>
            <a:off x="3828693" y="3904322"/>
            <a:ext cx="3215196" cy="57426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9B1C67-FB68-4C58-91C3-4DFBE842AC35}" type="datetimeFigureOut">
              <a:rPr lang="en-US" smtClean="0"/>
              <a:t>9/26/2021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2186711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9B1C67-FB68-4C58-91C3-4DFBE842AC35}" type="datetimeFigureOut">
              <a:rPr lang="en-US" smtClean="0"/>
              <a:t>9/26/2021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1371728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9B1C67-FB68-4C58-91C3-4DFBE842AC35}" type="datetimeFigureOut">
              <a:rPr lang="en-US" smtClean="0"/>
              <a:t>9/26/2021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2404726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931" y="712576"/>
            <a:ext cx="2439216" cy="2494016"/>
          </a:xfrm>
        </p:spPr>
        <p:txBody>
          <a:bodyPr anchor="b"/>
          <a:lstStyle>
            <a:lvl1pPr>
              <a:defRPr sz="2647"/>
            </a:lvl1pPr>
          </a:lstStyle>
          <a:p>
            <a:r>
              <a:rPr lang="en-US"/>
              <a:t>Click to edit Master title style</a:t>
            </a:r>
            <a:endParaRPr lang="en-US" dirty="0"/>
          </a:p>
        </p:txBody>
      </p:sp>
      <p:sp>
        <p:nvSpPr>
          <p:cNvPr id="3" name="Content Placeholder 2"/>
          <p:cNvSpPr>
            <a:spLocks noGrp="1"/>
          </p:cNvSpPr>
          <p:nvPr>
            <p:ph idx="1"/>
          </p:nvPr>
        </p:nvSpPr>
        <p:spPr>
          <a:xfrm>
            <a:off x="3215196" y="1538968"/>
            <a:ext cx="3828693" cy="7595861"/>
          </a:xfrm>
        </p:spPr>
        <p:txBody>
          <a:bodyPr/>
          <a:lstStyle>
            <a:lvl1pPr>
              <a:defRPr sz="2647"/>
            </a:lvl1pPr>
            <a:lvl2pPr>
              <a:defRPr sz="2316"/>
            </a:lvl2pPr>
            <a:lvl3pPr>
              <a:defRPr sz="1985"/>
            </a:lvl3pPr>
            <a:lvl4pPr>
              <a:defRPr sz="1654"/>
            </a:lvl4pPr>
            <a:lvl5pPr>
              <a:defRPr sz="1654"/>
            </a:lvl5pPr>
            <a:lvl6pPr>
              <a:defRPr sz="1654"/>
            </a:lvl6pPr>
            <a:lvl7pPr>
              <a:defRPr sz="1654"/>
            </a:lvl7pPr>
            <a:lvl8pPr>
              <a:defRPr sz="1654"/>
            </a:lvl8pPr>
            <a:lvl9pPr>
              <a:defRPr sz="165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20931" y="3206592"/>
            <a:ext cx="2439216" cy="5940607"/>
          </a:xfrm>
        </p:spPr>
        <p:txBody>
          <a:bodyPr/>
          <a:lstStyle>
            <a:lvl1pPr marL="0" indent="0">
              <a:buNone/>
              <a:defRPr sz="1323"/>
            </a:lvl1pPr>
            <a:lvl2pPr marL="378150" indent="0">
              <a:buNone/>
              <a:defRPr sz="1158"/>
            </a:lvl2pPr>
            <a:lvl3pPr marL="756300" indent="0">
              <a:buNone/>
              <a:defRPr sz="993"/>
            </a:lvl3pPr>
            <a:lvl4pPr marL="1134450" indent="0">
              <a:buNone/>
              <a:defRPr sz="827"/>
            </a:lvl4pPr>
            <a:lvl5pPr marL="1512600" indent="0">
              <a:buNone/>
              <a:defRPr sz="827"/>
            </a:lvl5pPr>
            <a:lvl6pPr marL="1890751" indent="0">
              <a:buNone/>
              <a:defRPr sz="827"/>
            </a:lvl6pPr>
            <a:lvl7pPr marL="2268901" indent="0">
              <a:buNone/>
              <a:defRPr sz="827"/>
            </a:lvl7pPr>
            <a:lvl8pPr marL="2647051" indent="0">
              <a:buNone/>
              <a:defRPr sz="827"/>
            </a:lvl8pPr>
            <a:lvl9pPr marL="3025201" indent="0">
              <a:buNone/>
              <a:defRPr sz="827"/>
            </a:lvl9pPr>
          </a:lstStyle>
          <a:p>
            <a:pPr lvl="0"/>
            <a:r>
              <a:rPr lang="en-US"/>
              <a:t>Click to edit Master text styles</a:t>
            </a:r>
          </a:p>
        </p:txBody>
      </p:sp>
      <p:sp>
        <p:nvSpPr>
          <p:cNvPr id="5" name="Date Placeholder 4"/>
          <p:cNvSpPr>
            <a:spLocks noGrp="1"/>
          </p:cNvSpPr>
          <p:nvPr>
            <p:ph type="dt" sz="half" idx="10"/>
          </p:nvPr>
        </p:nvSpPr>
        <p:spPr/>
        <p:txBody>
          <a:bodyPr/>
          <a:lstStyle/>
          <a:p>
            <a:fld id="{059B1C67-FB68-4C58-91C3-4DFBE842AC35}" type="datetimeFigureOut">
              <a:rPr lang="en-US" smtClean="0"/>
              <a:t>9/26/2021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3632111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931" y="712576"/>
            <a:ext cx="2439216" cy="2494016"/>
          </a:xfrm>
        </p:spPr>
        <p:txBody>
          <a:bodyPr anchor="b"/>
          <a:lstStyle>
            <a:lvl1pPr>
              <a:defRPr sz="2647"/>
            </a:lvl1pPr>
          </a:lstStyle>
          <a:p>
            <a:r>
              <a:rPr lang="en-US"/>
              <a:t>Click to edit Master title style</a:t>
            </a:r>
            <a:endParaRPr lang="en-US" dirty="0"/>
          </a:p>
        </p:txBody>
      </p:sp>
      <p:sp>
        <p:nvSpPr>
          <p:cNvPr id="3" name="Picture Placeholder 2"/>
          <p:cNvSpPr>
            <a:spLocks noGrp="1" noChangeAspect="1"/>
          </p:cNvSpPr>
          <p:nvPr>
            <p:ph type="pic" idx="1"/>
          </p:nvPr>
        </p:nvSpPr>
        <p:spPr>
          <a:xfrm>
            <a:off x="3215196" y="1538968"/>
            <a:ext cx="3828693" cy="7595861"/>
          </a:xfrm>
        </p:spPr>
        <p:txBody>
          <a:bodyPr anchor="t"/>
          <a:lstStyle>
            <a:lvl1pPr marL="0" indent="0">
              <a:buNone/>
              <a:defRPr sz="2647"/>
            </a:lvl1pPr>
            <a:lvl2pPr marL="378150" indent="0">
              <a:buNone/>
              <a:defRPr sz="2316"/>
            </a:lvl2pPr>
            <a:lvl3pPr marL="756300" indent="0">
              <a:buNone/>
              <a:defRPr sz="1985"/>
            </a:lvl3pPr>
            <a:lvl4pPr marL="1134450" indent="0">
              <a:buNone/>
              <a:defRPr sz="1654"/>
            </a:lvl4pPr>
            <a:lvl5pPr marL="1512600" indent="0">
              <a:buNone/>
              <a:defRPr sz="1654"/>
            </a:lvl5pPr>
            <a:lvl6pPr marL="1890751" indent="0">
              <a:buNone/>
              <a:defRPr sz="1654"/>
            </a:lvl6pPr>
            <a:lvl7pPr marL="2268901" indent="0">
              <a:buNone/>
              <a:defRPr sz="1654"/>
            </a:lvl7pPr>
            <a:lvl8pPr marL="2647051" indent="0">
              <a:buNone/>
              <a:defRPr sz="1654"/>
            </a:lvl8pPr>
            <a:lvl9pPr marL="3025201" indent="0">
              <a:buNone/>
              <a:defRPr sz="1654"/>
            </a:lvl9pPr>
          </a:lstStyle>
          <a:p>
            <a:r>
              <a:rPr lang="en-US"/>
              <a:t>Click icon to add picture</a:t>
            </a:r>
            <a:endParaRPr lang="en-US" dirty="0"/>
          </a:p>
        </p:txBody>
      </p:sp>
      <p:sp>
        <p:nvSpPr>
          <p:cNvPr id="4" name="Text Placeholder 3"/>
          <p:cNvSpPr>
            <a:spLocks noGrp="1"/>
          </p:cNvSpPr>
          <p:nvPr>
            <p:ph type="body" sz="half" idx="2"/>
          </p:nvPr>
        </p:nvSpPr>
        <p:spPr>
          <a:xfrm>
            <a:off x="520931" y="3206592"/>
            <a:ext cx="2439216" cy="5940607"/>
          </a:xfrm>
        </p:spPr>
        <p:txBody>
          <a:bodyPr/>
          <a:lstStyle>
            <a:lvl1pPr marL="0" indent="0">
              <a:buNone/>
              <a:defRPr sz="1323"/>
            </a:lvl1pPr>
            <a:lvl2pPr marL="378150" indent="0">
              <a:buNone/>
              <a:defRPr sz="1158"/>
            </a:lvl2pPr>
            <a:lvl3pPr marL="756300" indent="0">
              <a:buNone/>
              <a:defRPr sz="993"/>
            </a:lvl3pPr>
            <a:lvl4pPr marL="1134450" indent="0">
              <a:buNone/>
              <a:defRPr sz="827"/>
            </a:lvl4pPr>
            <a:lvl5pPr marL="1512600" indent="0">
              <a:buNone/>
              <a:defRPr sz="827"/>
            </a:lvl5pPr>
            <a:lvl6pPr marL="1890751" indent="0">
              <a:buNone/>
              <a:defRPr sz="827"/>
            </a:lvl6pPr>
            <a:lvl7pPr marL="2268901" indent="0">
              <a:buNone/>
              <a:defRPr sz="827"/>
            </a:lvl7pPr>
            <a:lvl8pPr marL="2647051" indent="0">
              <a:buNone/>
              <a:defRPr sz="827"/>
            </a:lvl8pPr>
            <a:lvl9pPr marL="3025201" indent="0">
              <a:buNone/>
              <a:defRPr sz="827"/>
            </a:lvl9pPr>
          </a:lstStyle>
          <a:p>
            <a:pPr lvl="0"/>
            <a:r>
              <a:rPr lang="en-US"/>
              <a:t>Click to edit Master text styles</a:t>
            </a:r>
          </a:p>
        </p:txBody>
      </p:sp>
      <p:sp>
        <p:nvSpPr>
          <p:cNvPr id="5" name="Date Placeholder 4"/>
          <p:cNvSpPr>
            <a:spLocks noGrp="1"/>
          </p:cNvSpPr>
          <p:nvPr>
            <p:ph type="dt" sz="half" idx="10"/>
          </p:nvPr>
        </p:nvSpPr>
        <p:spPr/>
        <p:txBody>
          <a:bodyPr/>
          <a:lstStyle/>
          <a:p>
            <a:fld id="{059B1C67-FB68-4C58-91C3-4DFBE842AC35}" type="datetimeFigureOut">
              <a:rPr lang="en-US" smtClean="0"/>
              <a:t>9/26/2021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34571579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946" y="569073"/>
            <a:ext cx="6522958" cy="20659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9946" y="2845355"/>
            <a:ext cx="6522958" cy="67818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19946" y="9906786"/>
            <a:ext cx="1701641" cy="569071"/>
          </a:xfrm>
          <a:prstGeom prst="rect">
            <a:avLst/>
          </a:prstGeom>
        </p:spPr>
        <p:txBody>
          <a:bodyPr vert="horz" lIns="91440" tIns="45720" rIns="91440" bIns="45720" rtlCol="0" anchor="ctr"/>
          <a:lstStyle>
            <a:lvl1pPr algn="l">
              <a:defRPr sz="993">
                <a:solidFill>
                  <a:schemeClr val="tx1">
                    <a:tint val="75000"/>
                  </a:schemeClr>
                </a:solidFill>
              </a:defRPr>
            </a:lvl1pPr>
          </a:lstStyle>
          <a:p>
            <a:fld id="{059B1C67-FB68-4C58-91C3-4DFBE842AC35}" type="datetimeFigureOut">
              <a:rPr lang="en-US" smtClean="0"/>
              <a:t>9/26/2021</a:t>
            </a:fld>
            <a:endParaRPr lang="en-US"/>
          </a:p>
        </p:txBody>
      </p:sp>
      <p:sp>
        <p:nvSpPr>
          <p:cNvPr id="5" name="Footer Placeholder 4"/>
          <p:cNvSpPr>
            <a:spLocks noGrp="1"/>
          </p:cNvSpPr>
          <p:nvPr>
            <p:ph type="ftr" sz="quarter" idx="3"/>
          </p:nvPr>
        </p:nvSpPr>
        <p:spPr>
          <a:xfrm>
            <a:off x="2505194" y="9906786"/>
            <a:ext cx="2552462" cy="569071"/>
          </a:xfrm>
          <a:prstGeom prst="rect">
            <a:avLst/>
          </a:prstGeom>
        </p:spPr>
        <p:txBody>
          <a:bodyPr vert="horz" lIns="91440" tIns="45720" rIns="91440" bIns="45720" rtlCol="0" anchor="ctr"/>
          <a:lstStyle>
            <a:lvl1pPr algn="ctr">
              <a:defRPr sz="99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341263" y="9906786"/>
            <a:ext cx="1701641" cy="569071"/>
          </a:xfrm>
          <a:prstGeom prst="rect">
            <a:avLst/>
          </a:prstGeom>
        </p:spPr>
        <p:txBody>
          <a:bodyPr vert="horz" lIns="91440" tIns="45720" rIns="91440" bIns="45720" rtlCol="0" anchor="ctr"/>
          <a:lstStyle>
            <a:lvl1pPr algn="r">
              <a:defRPr sz="993">
                <a:solidFill>
                  <a:schemeClr val="tx1">
                    <a:tint val="75000"/>
                  </a:schemeClr>
                </a:solidFill>
              </a:defRPr>
            </a:lvl1pPr>
          </a:lstStyle>
          <a:p>
            <a:fld id="{52BD0372-D195-4E7F-B59B-1F01C5C44517}" type="slidenum">
              <a:rPr lang="en-US" smtClean="0"/>
              <a:t>‹#›</a:t>
            </a:fld>
            <a:endParaRPr lang="en-US"/>
          </a:p>
        </p:txBody>
      </p:sp>
    </p:spTree>
    <p:extLst>
      <p:ext uri="{BB962C8B-B14F-4D97-AF65-F5344CB8AC3E}">
        <p14:creationId xmlns:p14="http://schemas.microsoft.com/office/powerpoint/2010/main" val="6018885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56300" rtl="0" eaLnBrk="1" latinLnBrk="0" hangingPunct="1">
        <a:lnSpc>
          <a:spcPct val="90000"/>
        </a:lnSpc>
        <a:spcBef>
          <a:spcPct val="0"/>
        </a:spcBef>
        <a:buNone/>
        <a:defRPr sz="3639" kern="1200">
          <a:solidFill>
            <a:schemeClr val="tx1"/>
          </a:solidFill>
          <a:latin typeface="+mj-lt"/>
          <a:ea typeface="+mj-ea"/>
          <a:cs typeface="+mj-cs"/>
        </a:defRPr>
      </a:lvl1pPr>
    </p:titleStyle>
    <p:bodyStyle>
      <a:lvl1pPr marL="189075" indent="-189075" algn="l" defTabSz="756300" rtl="0" eaLnBrk="1" latinLnBrk="0" hangingPunct="1">
        <a:lnSpc>
          <a:spcPct val="90000"/>
        </a:lnSpc>
        <a:spcBef>
          <a:spcPts val="827"/>
        </a:spcBef>
        <a:buFont typeface="Arial" panose="020B0604020202020204" pitchFamily="34" charset="0"/>
        <a:buChar char="•"/>
        <a:defRPr sz="2316" kern="1200">
          <a:solidFill>
            <a:schemeClr val="tx1"/>
          </a:solidFill>
          <a:latin typeface="+mn-lt"/>
          <a:ea typeface="+mn-ea"/>
          <a:cs typeface="+mn-cs"/>
        </a:defRPr>
      </a:lvl1pPr>
      <a:lvl2pPr marL="567225" indent="-189075" algn="l" defTabSz="756300" rtl="0" eaLnBrk="1" latinLnBrk="0" hangingPunct="1">
        <a:lnSpc>
          <a:spcPct val="90000"/>
        </a:lnSpc>
        <a:spcBef>
          <a:spcPts val="414"/>
        </a:spcBef>
        <a:buFont typeface="Arial" panose="020B0604020202020204" pitchFamily="34" charset="0"/>
        <a:buChar char="•"/>
        <a:defRPr sz="1985" kern="1200">
          <a:solidFill>
            <a:schemeClr val="tx1"/>
          </a:solidFill>
          <a:latin typeface="+mn-lt"/>
          <a:ea typeface="+mn-ea"/>
          <a:cs typeface="+mn-cs"/>
        </a:defRPr>
      </a:lvl2pPr>
      <a:lvl3pPr marL="945375" indent="-189075" algn="l" defTabSz="756300" rtl="0" eaLnBrk="1" latinLnBrk="0" hangingPunct="1">
        <a:lnSpc>
          <a:spcPct val="90000"/>
        </a:lnSpc>
        <a:spcBef>
          <a:spcPts val="414"/>
        </a:spcBef>
        <a:buFont typeface="Arial" panose="020B0604020202020204" pitchFamily="34" charset="0"/>
        <a:buChar char="•"/>
        <a:defRPr sz="1654" kern="1200">
          <a:solidFill>
            <a:schemeClr val="tx1"/>
          </a:solidFill>
          <a:latin typeface="+mn-lt"/>
          <a:ea typeface="+mn-ea"/>
          <a:cs typeface="+mn-cs"/>
        </a:defRPr>
      </a:lvl3pPr>
      <a:lvl4pPr marL="1323525"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4pPr>
      <a:lvl5pPr marL="17016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5pPr>
      <a:lvl6pPr marL="20798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6pPr>
      <a:lvl7pPr marL="24579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7pPr>
      <a:lvl8pPr marL="28361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8pPr>
      <a:lvl9pPr marL="32142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9pPr>
    </p:bodyStyle>
    <p:otherStyle>
      <a:defPPr>
        <a:defRPr lang="en-US"/>
      </a:defPPr>
      <a:lvl1pPr marL="0" algn="l" defTabSz="756300" rtl="0" eaLnBrk="1" latinLnBrk="0" hangingPunct="1">
        <a:defRPr sz="1489" kern="1200">
          <a:solidFill>
            <a:schemeClr val="tx1"/>
          </a:solidFill>
          <a:latin typeface="+mn-lt"/>
          <a:ea typeface="+mn-ea"/>
          <a:cs typeface="+mn-cs"/>
        </a:defRPr>
      </a:lvl1pPr>
      <a:lvl2pPr marL="378150" algn="l" defTabSz="756300" rtl="0" eaLnBrk="1" latinLnBrk="0" hangingPunct="1">
        <a:defRPr sz="1489" kern="1200">
          <a:solidFill>
            <a:schemeClr val="tx1"/>
          </a:solidFill>
          <a:latin typeface="+mn-lt"/>
          <a:ea typeface="+mn-ea"/>
          <a:cs typeface="+mn-cs"/>
        </a:defRPr>
      </a:lvl2pPr>
      <a:lvl3pPr marL="756300" algn="l" defTabSz="756300" rtl="0" eaLnBrk="1" latinLnBrk="0" hangingPunct="1">
        <a:defRPr sz="1489" kern="1200">
          <a:solidFill>
            <a:schemeClr val="tx1"/>
          </a:solidFill>
          <a:latin typeface="+mn-lt"/>
          <a:ea typeface="+mn-ea"/>
          <a:cs typeface="+mn-cs"/>
        </a:defRPr>
      </a:lvl3pPr>
      <a:lvl4pPr marL="1134450" algn="l" defTabSz="756300" rtl="0" eaLnBrk="1" latinLnBrk="0" hangingPunct="1">
        <a:defRPr sz="1489" kern="1200">
          <a:solidFill>
            <a:schemeClr val="tx1"/>
          </a:solidFill>
          <a:latin typeface="+mn-lt"/>
          <a:ea typeface="+mn-ea"/>
          <a:cs typeface="+mn-cs"/>
        </a:defRPr>
      </a:lvl4pPr>
      <a:lvl5pPr marL="1512600" algn="l" defTabSz="756300" rtl="0" eaLnBrk="1" latinLnBrk="0" hangingPunct="1">
        <a:defRPr sz="1489" kern="1200">
          <a:solidFill>
            <a:schemeClr val="tx1"/>
          </a:solidFill>
          <a:latin typeface="+mn-lt"/>
          <a:ea typeface="+mn-ea"/>
          <a:cs typeface="+mn-cs"/>
        </a:defRPr>
      </a:lvl5pPr>
      <a:lvl6pPr marL="1890751" algn="l" defTabSz="756300" rtl="0" eaLnBrk="1" latinLnBrk="0" hangingPunct="1">
        <a:defRPr sz="1489" kern="1200">
          <a:solidFill>
            <a:schemeClr val="tx1"/>
          </a:solidFill>
          <a:latin typeface="+mn-lt"/>
          <a:ea typeface="+mn-ea"/>
          <a:cs typeface="+mn-cs"/>
        </a:defRPr>
      </a:lvl6pPr>
      <a:lvl7pPr marL="2268901" algn="l" defTabSz="756300" rtl="0" eaLnBrk="1" latinLnBrk="0" hangingPunct="1">
        <a:defRPr sz="1489" kern="1200">
          <a:solidFill>
            <a:schemeClr val="tx1"/>
          </a:solidFill>
          <a:latin typeface="+mn-lt"/>
          <a:ea typeface="+mn-ea"/>
          <a:cs typeface="+mn-cs"/>
        </a:defRPr>
      </a:lvl7pPr>
      <a:lvl8pPr marL="2647051" algn="l" defTabSz="756300" rtl="0" eaLnBrk="1" latinLnBrk="0" hangingPunct="1">
        <a:defRPr sz="1489" kern="1200">
          <a:solidFill>
            <a:schemeClr val="tx1"/>
          </a:solidFill>
          <a:latin typeface="+mn-lt"/>
          <a:ea typeface="+mn-ea"/>
          <a:cs typeface="+mn-cs"/>
        </a:defRPr>
      </a:lvl8pPr>
      <a:lvl9pPr marL="3025201" algn="l" defTabSz="756300" rtl="0" eaLnBrk="1" latinLnBrk="0" hangingPunct="1">
        <a:defRPr sz="148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jp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654BDDE-BA9E-459B-9E7F-10587413530C}"/>
              </a:ext>
            </a:extLst>
          </p:cNvPr>
          <p:cNvSpPr txBox="1"/>
          <p:nvPr/>
        </p:nvSpPr>
        <p:spPr>
          <a:xfrm>
            <a:off x="348322" y="5782966"/>
            <a:ext cx="5363969" cy="2125069"/>
          </a:xfrm>
          <a:prstGeom prst="rect">
            <a:avLst/>
          </a:prstGeom>
          <a:noFill/>
        </p:spPr>
        <p:txBody>
          <a:bodyPr wrap="none" rtlCol="0">
            <a:spAutoFit/>
          </a:bodyPr>
          <a:lstStyle/>
          <a:p>
            <a:pPr>
              <a:lnSpc>
                <a:spcPct val="130000"/>
              </a:lnSpc>
            </a:pPr>
            <a:r>
              <a:rPr lang="en-US" sz="5400" b="1" dirty="0">
                <a:solidFill>
                  <a:schemeClr val="bg1"/>
                </a:solidFill>
                <a:latin typeface="Tahoma" panose="020B0604030504040204" pitchFamily="34" charset="0"/>
                <a:ea typeface="Tahoma" panose="020B0604030504040204" pitchFamily="34" charset="0"/>
                <a:cs typeface="Tahoma" panose="020B0604030504040204" pitchFamily="34" charset="0"/>
              </a:rPr>
              <a:t>NHÂN SỐ HỌC </a:t>
            </a:r>
          </a:p>
          <a:p>
            <a:pPr>
              <a:lnSpc>
                <a:spcPct val="130000"/>
              </a:lnSpc>
            </a:pPr>
            <a:r>
              <a:rPr lang="en-US" sz="5400" b="1" dirty="0">
                <a:solidFill>
                  <a:schemeClr val="bg1"/>
                </a:solidFill>
                <a:latin typeface="Tahoma" panose="020B0604030504040204" pitchFamily="34" charset="0"/>
                <a:ea typeface="Tahoma" panose="020B0604030504040204" pitchFamily="34" charset="0"/>
                <a:cs typeface="Tahoma" panose="020B0604030504040204" pitchFamily="34" charset="0"/>
              </a:rPr>
              <a:t>ỨNG DỤNG</a:t>
            </a:r>
            <a:endParaRPr lang="en-US" sz="32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78716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501402" y="1221393"/>
            <a:ext cx="6552029" cy="728178"/>
          </a:xfrm>
        </p:spPr>
        <p:txBody>
          <a:bodyPr>
            <a:noAutofit/>
          </a:bodyPr>
          <a:lstStyle/>
          <a:p>
            <a:pPr marL="0" indent="0" algn="just">
              <a:lnSpc>
                <a:spcPct val="150000"/>
              </a:lnSpc>
              <a:spcBef>
                <a:spcPts val="0"/>
              </a:spcBef>
              <a:buNone/>
            </a:pP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Con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số</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Động</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lực</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tiềm</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ẩn</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cho</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bạn</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biết</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những</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điều</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thôi</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thúc</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từ</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sâu</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thẳm</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bên</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trong</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bạn</a:t>
            </a:r>
            <a:r>
              <a:rPr lang="en-US" sz="12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Nó</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mở</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ra ý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nghĩa</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để</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thúc</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đẩy</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bản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thân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bạn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thật</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mạnh</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mẽ</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dẫn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đến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hành</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động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để</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thỏa</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đam</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mê</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hoàn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thành</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sứ</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mệnh</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11" name="TextBox 10">
            <a:extLst>
              <a:ext uri="{FF2B5EF4-FFF2-40B4-BE49-F238E27FC236}">
                <a16:creationId xmlns:a16="http://schemas.microsoft.com/office/drawing/2014/main" id="{F0E9FE2D-94D9-456B-913C-A4969E898772}"/>
              </a:ext>
            </a:extLst>
          </p:cNvPr>
          <p:cNvSpPr txBox="1"/>
          <p:nvPr/>
        </p:nvSpPr>
        <p:spPr>
          <a:xfrm>
            <a:off x="539501" y="6121206"/>
            <a:ext cx="6926926" cy="331694"/>
          </a:xfrm>
          <a:prstGeom prst="rect">
            <a:avLst/>
          </a:prstGeom>
          <a:noFill/>
        </p:spPr>
        <p:txBody>
          <a:bodyPr wrap="square" rtlCol="0">
            <a:spAutoFit/>
          </a:bodyPr>
          <a:lstStyle/>
          <a:p>
            <a:pPr>
              <a:lnSpc>
                <a:spcPct val="150000"/>
              </a:lnSpc>
            </a:pPr>
            <a:r>
              <a:rPr lang="en-US"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r>
              <a:rPr lang="en-US" sz="12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hearth_desire_</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meaning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13" name="TextBox 12"/>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10</a:t>
            </a:r>
          </a:p>
        </p:txBody>
      </p:sp>
      <p:sp>
        <p:nvSpPr>
          <p:cNvPr id="18" name="Title 1">
            <a:extLst>
              <a:ext uri="{FF2B5EF4-FFF2-40B4-BE49-F238E27FC236}">
                <a16:creationId xmlns:a16="http://schemas.microsoft.com/office/drawing/2014/main" id="{9ED72576-406C-4C3E-AD19-BAE23AC0C36B}"/>
              </a:ext>
            </a:extLst>
          </p:cNvPr>
          <p:cNvSpPr>
            <a:spLocks noGrp="1"/>
          </p:cNvSpPr>
          <p:nvPr>
            <p:ph type="title"/>
          </p:nvPr>
        </p:nvSpPr>
        <p:spPr>
          <a:xfrm>
            <a:off x="346839" y="271834"/>
            <a:ext cx="4617047" cy="446400"/>
          </a:xfrm>
        </p:spPr>
        <p:txBody>
          <a:bodyPr anchor="t">
            <a:noAutofit/>
          </a:bodyPr>
          <a:lstStyle/>
          <a:p>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ĐỘNG LỰC</a:t>
            </a:r>
          </a:p>
        </p:txBody>
      </p:sp>
      <p:pic>
        <p:nvPicPr>
          <p:cNvPr id="4" name="Picture 3"/>
          <p:cNvPicPr>
            <a:picLocks noChangeAspect="1"/>
          </p:cNvPicPr>
          <p:nvPr/>
        </p:nvPicPr>
        <p:blipFill rotWithShape="1">
          <a:blip r:embed="rId3" cstate="hqprint">
            <a:extLst>
              <a:ext uri="{28A0092B-C50C-407E-A947-70E740481C1C}">
                <a14:useLocalDpi xmlns:a14="http://schemas.microsoft.com/office/drawing/2010/main" val="0"/>
              </a:ext>
            </a:extLst>
          </a:blip>
          <a:srcRect t="21385" b="7088"/>
          <a:stretch/>
        </p:blipFill>
        <p:spPr>
          <a:xfrm>
            <a:off x="539501" y="2570585"/>
            <a:ext cx="6475830" cy="2945579"/>
          </a:xfrm>
          <a:prstGeom prst="rect">
            <a:avLst/>
          </a:prstGeom>
        </p:spPr>
      </p:pic>
      <p:sp>
        <p:nvSpPr>
          <p:cNvPr id="10" name="Rectangle 9"/>
          <p:cNvSpPr/>
          <p:nvPr/>
        </p:nvSpPr>
        <p:spPr>
          <a:xfrm>
            <a:off x="4892927" y="0"/>
            <a:ext cx="2815678"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411966" y="-103567"/>
            <a:ext cx="1022263" cy="1117102"/>
          </a:xfrm>
          <a:prstGeom prst="rect">
            <a:avLst/>
          </a:prstGeom>
          <a:effectLst>
            <a:outerShdw blurRad="50800" dist="38100" dir="8100000" algn="tr" rotWithShape="0">
              <a:prstClr val="black">
                <a:alpha val="40000"/>
              </a:prstClr>
            </a:outerShdw>
          </a:effectLst>
        </p:spPr>
      </p:pic>
      <p:sp>
        <p:nvSpPr>
          <p:cNvPr id="15" name="Title 1">
            <a:extLst>
              <a:ext uri="{FF2B5EF4-FFF2-40B4-BE49-F238E27FC236}">
                <a16:creationId xmlns:a16="http://schemas.microsoft.com/office/drawing/2014/main" id="{9ED72576-406C-4C3E-AD19-BAE23AC0C36B}"/>
              </a:ext>
            </a:extLst>
          </p:cNvPr>
          <p:cNvSpPr txBox="1">
            <a:spLocks/>
          </p:cNvSpPr>
          <p:nvPr/>
        </p:nvSpPr>
        <p:spPr>
          <a:xfrm>
            <a:off x="4672319" y="255637"/>
            <a:ext cx="469752" cy="446400"/>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r>
              <a:rPr lang="en-US" sz="3600" b="1" dirty="0" err="1">
                <a:solidFill>
                  <a:srgbClr val="FF6600"/>
                </a:solidFill>
                <a:latin typeface="Tahoma" panose="020B0604030504040204" pitchFamily="34" charset="0"/>
                <a:ea typeface="Tahoma" panose="020B0604030504040204" pitchFamily="34" charset="0"/>
                <a:cs typeface="Tahoma" panose="020B0604030504040204" pitchFamily="34" charset="0"/>
              </a:rPr>
              <a:t>hd_num</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p>
        </p:txBody>
      </p:sp>
      <p:sp>
        <p:nvSpPr>
          <p:cNvPr id="16" name="TextBox 15"/>
          <p:cNvSpPr txBox="1"/>
          <p:nvPr/>
        </p:nvSpPr>
        <p:spPr>
          <a:xfrm>
            <a:off x="623717" y="2914146"/>
            <a:ext cx="2391020" cy="2173737"/>
          </a:xfrm>
          <a:prstGeom prst="rect">
            <a:avLst/>
          </a:prstGeom>
          <a:noFill/>
        </p:spPr>
        <p:txBody>
          <a:bodyPr wrap="square" rtlCol="0">
            <a:spAutoFit/>
          </a:bodyPr>
          <a:lstStyle/>
          <a:p>
            <a:pPr>
              <a:lnSpc>
                <a:spcPct val="200000"/>
              </a:lnSpc>
            </a:pPr>
            <a:r>
              <a:rPr lang="en-US" sz="1400" b="1" dirty="0">
                <a:solidFill>
                  <a:srgbClr val="FF6600"/>
                </a:solidFill>
                <a:latin typeface=".VnCentury SchoolbookH" panose="020B7200000000000000" pitchFamily="34" charset="0"/>
                <a:ea typeface="Tahoma" panose="020B0604030504040204" pitchFamily="34" charset="0"/>
                <a:cs typeface="Tahoma" panose="020B0604030504040204" pitchFamily="34" charset="0"/>
              </a:rPr>
              <a:t>“What you feed your mind determines </a:t>
            </a:r>
          </a:p>
          <a:p>
            <a:pPr>
              <a:lnSpc>
                <a:spcPct val="200000"/>
              </a:lnSpc>
            </a:pPr>
            <a:r>
              <a:rPr lang="en-US" sz="1400" b="1" dirty="0">
                <a:solidFill>
                  <a:srgbClr val="FF6600"/>
                </a:solidFill>
                <a:latin typeface=".VnCentury SchoolbookH" panose="020B7200000000000000" pitchFamily="34" charset="0"/>
                <a:ea typeface="Tahoma" panose="020B0604030504040204" pitchFamily="34" charset="0"/>
                <a:cs typeface="Tahoma" panose="020B0604030504040204" pitchFamily="34" charset="0"/>
              </a:rPr>
              <a:t>your appetite.”</a:t>
            </a:r>
          </a:p>
          <a:p>
            <a:pPr algn="r">
              <a:lnSpc>
                <a:spcPct val="200000"/>
              </a:lnSpc>
            </a:pPr>
            <a:r>
              <a:rPr lang="en-US" sz="1200" b="1" dirty="0">
                <a:latin typeface=".VnCentury SchoolbookH" panose="020B7200000000000000" pitchFamily="34" charset="0"/>
                <a:ea typeface="Tahoma" panose="020B0604030504040204" pitchFamily="34" charset="0"/>
                <a:cs typeface="Tahoma" panose="020B0604030504040204" pitchFamily="34" charset="0"/>
              </a:rPr>
              <a:t>-Zig </a:t>
            </a:r>
            <a:r>
              <a:rPr lang="en-US" sz="1200" b="1" dirty="0" err="1">
                <a:latin typeface=".VnCentury SchoolbookH" panose="020B7200000000000000" pitchFamily="34" charset="0"/>
                <a:ea typeface="Tahoma" panose="020B0604030504040204" pitchFamily="34" charset="0"/>
                <a:cs typeface="Tahoma" panose="020B0604030504040204" pitchFamily="34" charset="0"/>
              </a:rPr>
              <a:t>Ziglar</a:t>
            </a:r>
            <a:r>
              <a:rPr lang="en-US" sz="1200" b="1" dirty="0">
                <a:latin typeface=".VnCentury SchoolbookH" panose="020B7200000000000000"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162563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346839" y="1446201"/>
            <a:ext cx="6869174" cy="728453"/>
          </a:xfrm>
        </p:spPr>
        <p:txBody>
          <a:bodyPr>
            <a:noAutofit/>
          </a:bodyPr>
          <a:lstStyle/>
          <a:p>
            <a:pPr marL="0" indent="0" algn="just">
              <a:lnSpc>
                <a:spcPct val="150000"/>
              </a:lnSpc>
              <a:buNone/>
            </a:pPr>
            <a:r>
              <a:rPr lang="vi-VN"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Chỉ số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Tính</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Cách</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biểu</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đạt</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những</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thể</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hiện</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ra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bên</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ngoài</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cho</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vi-VN"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người khác nhìn nhận bạn như thế nào, và được cho là đại diện cho "con người b</a:t>
            </a:r>
            <a:r>
              <a:rPr lang="en-US" sz="1100" dirty="0" err="1">
                <a:solidFill>
                  <a:srgbClr val="000000"/>
                </a:solidFill>
                <a:latin typeface="Tahoma" panose="020B0604030504040204" pitchFamily="34" charset="0"/>
                <a:ea typeface="Tahoma" panose="020B0604030504040204" pitchFamily="34" charset="0"/>
                <a:cs typeface="Tahoma" panose="020B0604030504040204" pitchFamily="34" charset="0"/>
              </a:rPr>
              <a:t>ên</a:t>
            </a:r>
            <a:r>
              <a:rPr lang="vi-VN"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ngoài" của bạn.</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Có</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những</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trường</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hợp</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bạn</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khó</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biểu</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đạt</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ra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bên</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ngoài</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những</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gì</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bạn</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nghĩ</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nên</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đây</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cũng</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là</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chỉ</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số</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giúp</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bạn</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tham</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khảo</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nhằm</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đồng</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nhất</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bạn</a:t>
            </a:r>
            <a:r>
              <a:rPr lang="en-US" sz="1100" dirty="0">
                <a:solidFill>
                  <a:srgbClr val="000000"/>
                </a:solidFill>
                <a:latin typeface="Tahoma" panose="020B0604030504040204" pitchFamily="34" charset="0"/>
                <a:ea typeface="Tahoma" panose="020B0604030504040204" pitchFamily="34" charset="0"/>
                <a:cs typeface="Tahoma" panose="020B0604030504040204" pitchFamily="34" charset="0"/>
              </a:rPr>
              <a:t>.</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6" name="Title 1">
            <a:extLst>
              <a:ext uri="{FF2B5EF4-FFF2-40B4-BE49-F238E27FC236}">
                <a16:creationId xmlns:a16="http://schemas.microsoft.com/office/drawing/2014/main" id="{9ED72576-406C-4C3E-AD19-BAE23AC0C36B}"/>
              </a:ext>
            </a:extLst>
          </p:cNvPr>
          <p:cNvSpPr>
            <a:spLocks noGrp="1"/>
          </p:cNvSpPr>
          <p:nvPr>
            <p:ph type="title"/>
          </p:nvPr>
        </p:nvSpPr>
        <p:spPr>
          <a:xfrm>
            <a:off x="346838" y="271834"/>
            <a:ext cx="4704133" cy="1340150"/>
          </a:xfrm>
        </p:spPr>
        <p:txBody>
          <a:bodyPr anchor="t">
            <a:noAutofit/>
          </a:bodyPr>
          <a:lstStyle/>
          <a:p>
            <a:pPr>
              <a:lnSpc>
                <a:spcPct val="130000"/>
              </a:lnSpc>
            </a:pP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TÍNH CÁCH</a:t>
            </a:r>
          </a:p>
        </p:txBody>
      </p:sp>
      <p:sp>
        <p:nvSpPr>
          <p:cNvPr id="17" name="Title 1">
            <a:extLst>
              <a:ext uri="{FF2B5EF4-FFF2-40B4-BE49-F238E27FC236}">
                <a16:creationId xmlns:a16="http://schemas.microsoft.com/office/drawing/2014/main" id="{9ED72576-406C-4C3E-AD19-BAE23AC0C36B}"/>
              </a:ext>
            </a:extLst>
          </p:cNvPr>
          <p:cNvSpPr txBox="1">
            <a:spLocks/>
          </p:cNvSpPr>
          <p:nvPr/>
        </p:nvSpPr>
        <p:spPr>
          <a:xfrm>
            <a:off x="6812280" y="751729"/>
            <a:ext cx="469752" cy="596997"/>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4800" b="1" dirty="0">
                <a:solidFill>
                  <a:schemeClr val="bg1"/>
                </a:solidFill>
                <a:latin typeface="Tahoma" panose="020B0604030504040204" pitchFamily="34" charset="0"/>
                <a:ea typeface="Tahoma" panose="020B0604030504040204" pitchFamily="34" charset="0"/>
                <a:cs typeface="Tahoma" panose="020B0604030504040204" pitchFamily="34" charset="0"/>
              </a:rPr>
              <a:t>1</a:t>
            </a:r>
          </a:p>
        </p:txBody>
      </p:sp>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11</a:t>
            </a:r>
          </a:p>
        </p:txBody>
      </p:sp>
      <p:sp>
        <p:nvSpPr>
          <p:cNvPr id="2" name="Rectangle 1"/>
          <p:cNvSpPr/>
          <p:nvPr/>
        </p:nvSpPr>
        <p:spPr>
          <a:xfrm>
            <a:off x="4100806" y="2786351"/>
            <a:ext cx="2875499" cy="311688"/>
          </a:xfrm>
          <a:prstGeom prst="rect">
            <a:avLst/>
          </a:prstGeom>
        </p:spPr>
        <p:txBody>
          <a:bodyPr wrap="square">
            <a:spAutoFit/>
          </a:bodyPr>
          <a:lstStyle/>
          <a:p>
            <a:pPr algn="just">
              <a:lnSpc>
                <a:spcPct val="150000"/>
              </a:lnSpc>
              <a:spcAft>
                <a:spcPts val="1200"/>
              </a:spcAft>
            </a:pPr>
            <a:r>
              <a:rPr lang="en-US" sz="1100" dirty="0">
                <a:solidFill>
                  <a:srgbClr val="000000"/>
                </a:solidFill>
                <a:latin typeface="Tahoma" panose="020B0604030504040204" pitchFamily="34" charset="0"/>
                <a:ea typeface="Tahoma" panose="020B0604030504040204" pitchFamily="34" charset="0"/>
                <a:cs typeface="Tahoma" panose="020B0604030504040204" pitchFamily="34" charset="0"/>
              </a:rPr>
              <a:t>{{</a:t>
            </a:r>
            <a:r>
              <a:rPr lang="en-US" sz="1100" dirty="0" err="1">
                <a:solidFill>
                  <a:srgbClr val="000000"/>
                </a:solidFill>
                <a:latin typeface="Tahoma" panose="020B0604030504040204" pitchFamily="34" charset="0"/>
                <a:ea typeface="Tahoma" panose="020B0604030504040204" pitchFamily="34" charset="0"/>
                <a:cs typeface="Tahoma" panose="020B0604030504040204" pitchFamily="34" charset="0"/>
              </a:rPr>
              <a:t>personality_meaning</a:t>
            </a:r>
            <a:r>
              <a:rPr lang="en-US" sz="1100" dirty="0">
                <a:solidFill>
                  <a:srgbClr val="000000"/>
                </a:solidFill>
                <a:latin typeface="Tahoma" panose="020B0604030504040204" pitchFamily="34" charset="0"/>
                <a:ea typeface="Tahoma" panose="020B0604030504040204" pitchFamily="34" charset="0"/>
                <a:cs typeface="Tahoma" panose="020B0604030504040204" pitchFamily="34" charset="0"/>
              </a:rPr>
              <a:t>}}</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0" name="Rectangle 9"/>
          <p:cNvSpPr/>
          <p:nvPr/>
        </p:nvSpPr>
        <p:spPr>
          <a:xfrm>
            <a:off x="5009885" y="0"/>
            <a:ext cx="2851006" cy="89988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515854" y="-114603"/>
            <a:ext cx="1052013" cy="1141147"/>
          </a:xfrm>
          <a:prstGeom prst="rect">
            <a:avLst/>
          </a:prstGeom>
          <a:effectLst>
            <a:outerShdw blurRad="50800" dist="38100" dir="8100000" algn="tr" rotWithShape="0">
              <a:prstClr val="black">
                <a:alpha val="40000"/>
              </a:prstClr>
            </a:outerShdw>
          </a:effectLst>
        </p:spPr>
      </p:pic>
      <p:sp>
        <p:nvSpPr>
          <p:cNvPr id="14" name="Title 1">
            <a:extLst>
              <a:ext uri="{FF2B5EF4-FFF2-40B4-BE49-F238E27FC236}">
                <a16:creationId xmlns:a16="http://schemas.microsoft.com/office/drawing/2014/main" id="{9ED72576-406C-4C3E-AD19-BAE23AC0C36B}"/>
              </a:ext>
            </a:extLst>
          </p:cNvPr>
          <p:cNvSpPr txBox="1">
            <a:spLocks/>
          </p:cNvSpPr>
          <p:nvPr/>
        </p:nvSpPr>
        <p:spPr>
          <a:xfrm>
            <a:off x="4627332" y="283382"/>
            <a:ext cx="789221" cy="749988"/>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r>
              <a:rPr lang="en-US" sz="3600" b="1" dirty="0" err="1">
                <a:solidFill>
                  <a:srgbClr val="FF6600"/>
                </a:solidFill>
                <a:latin typeface="Tahoma" panose="020B0604030504040204" pitchFamily="34" charset="0"/>
                <a:ea typeface="Tahoma" panose="020B0604030504040204" pitchFamily="34" charset="0"/>
                <a:cs typeface="Tahoma" panose="020B0604030504040204" pitchFamily="34" charset="0"/>
              </a:rPr>
              <a:t>pe_num</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p>
        </p:txBody>
      </p:sp>
      <p:pic>
        <p:nvPicPr>
          <p:cNvPr id="5" name="Picture 4" descr="Text, letter&#10;&#10;Description automatically generated with medium confidence">
            <a:extLst>
              <a:ext uri="{FF2B5EF4-FFF2-40B4-BE49-F238E27FC236}">
                <a16:creationId xmlns:a16="http://schemas.microsoft.com/office/drawing/2014/main" id="{66BD1996-6BD7-4B2C-A443-8765BE7450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545" y="2803564"/>
            <a:ext cx="2875499" cy="6710616"/>
          </a:xfrm>
          <a:prstGeom prst="rect">
            <a:avLst/>
          </a:prstGeom>
        </p:spPr>
      </p:pic>
    </p:spTree>
    <p:extLst>
      <p:ext uri="{BB962C8B-B14F-4D97-AF65-F5344CB8AC3E}">
        <p14:creationId xmlns:p14="http://schemas.microsoft.com/office/powerpoint/2010/main" val="2724276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346839" y="1198559"/>
            <a:ext cx="6936829" cy="1061048"/>
          </a:xfrm>
        </p:spPr>
        <p:txBody>
          <a:bodyPr>
            <a:noAutofit/>
          </a:bodyPr>
          <a:lstStyle/>
          <a:p>
            <a:pPr marL="0" indent="0">
              <a:lnSpc>
                <a:spcPct val="150000"/>
              </a:lnSpc>
              <a:spcBef>
                <a:spcPts val="0"/>
              </a:spcBef>
              <a:buNone/>
            </a:pP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Thái</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độ</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là</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con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độc</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lập</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với</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con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Đường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đời</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các</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con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khác</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thể</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hiện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cách</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bạn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phản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ứng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với</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những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gì</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xảy</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ra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trong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cuộc</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đời</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mình</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Lưu</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ý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rằng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thái</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độ</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phụ</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thuộc</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hoàn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toàn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vào</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bạn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a:t>
            </a:r>
            <a:b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b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Chúng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ta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không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kiểm</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soát</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những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gì</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đến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với</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mình</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nhưng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chúng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ta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hoàn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toàn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làm</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chủ</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cách</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phản</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ứng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với</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nó</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04D87D8C-4CA4-41BB-B9FA-EB83E8E198D1}"/>
              </a:ext>
            </a:extLst>
          </p:cNvPr>
          <p:cNvSpPr txBox="1"/>
          <p:nvPr/>
        </p:nvSpPr>
        <p:spPr>
          <a:xfrm>
            <a:off x="316911" y="5860540"/>
            <a:ext cx="6966757" cy="331694"/>
          </a:xfrm>
          <a:prstGeom prst="rect">
            <a:avLst/>
          </a:prstGeom>
          <a:noFill/>
        </p:spPr>
        <p:txBody>
          <a:bodyPr wrap="square" rtlCol="0">
            <a:spAutoFit/>
          </a:bodyPr>
          <a:lstStyle/>
          <a:p>
            <a:pPr algn="just">
              <a:lnSpc>
                <a:spcPct val="150000"/>
              </a:lnSpc>
            </a:pPr>
            <a:r>
              <a:rPr lang="en-US"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r>
              <a:rPr lang="en-US" sz="12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attitude_meaning</a:t>
            </a:r>
            <a:r>
              <a:rPr lang="en-US"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14" name="Title 1">
            <a:extLst>
              <a:ext uri="{FF2B5EF4-FFF2-40B4-BE49-F238E27FC236}">
                <a16:creationId xmlns:a16="http://schemas.microsoft.com/office/drawing/2014/main" id="{9ED72576-406C-4C3E-AD19-BAE23AC0C36B}"/>
              </a:ext>
            </a:extLst>
          </p:cNvPr>
          <p:cNvSpPr>
            <a:spLocks noGrp="1"/>
          </p:cNvSpPr>
          <p:nvPr>
            <p:ph type="title"/>
          </p:nvPr>
        </p:nvSpPr>
        <p:spPr>
          <a:xfrm>
            <a:off x="346839" y="271834"/>
            <a:ext cx="4617047" cy="446400"/>
          </a:xfrm>
        </p:spPr>
        <p:txBody>
          <a:bodyPr anchor="t">
            <a:noAutofit/>
          </a:bodyPr>
          <a:lstStyle/>
          <a:p>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THÁI ĐỘ</a:t>
            </a:r>
          </a:p>
        </p:txBody>
      </p:sp>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12</a:t>
            </a:r>
          </a:p>
        </p:txBody>
      </p:sp>
      <p:sp>
        <p:nvSpPr>
          <p:cNvPr id="15" name="Rectangle 14"/>
          <p:cNvSpPr/>
          <p:nvPr/>
        </p:nvSpPr>
        <p:spPr>
          <a:xfrm>
            <a:off x="4425093" y="0"/>
            <a:ext cx="3294143"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944133" y="-103567"/>
            <a:ext cx="1022263" cy="1117102"/>
          </a:xfrm>
          <a:prstGeom prst="rect">
            <a:avLst/>
          </a:prstGeom>
          <a:effectLst>
            <a:outerShdw blurRad="50800" dist="38100" dir="8100000" algn="tr" rotWithShape="0">
              <a:prstClr val="black">
                <a:alpha val="40000"/>
              </a:prstClr>
            </a:outerShdw>
          </a:effectLst>
        </p:spPr>
      </p:pic>
      <p:sp>
        <p:nvSpPr>
          <p:cNvPr id="17" name="Title 1">
            <a:extLst>
              <a:ext uri="{FF2B5EF4-FFF2-40B4-BE49-F238E27FC236}">
                <a16:creationId xmlns:a16="http://schemas.microsoft.com/office/drawing/2014/main" id="{9ED72576-406C-4C3E-AD19-BAE23AC0C36B}"/>
              </a:ext>
            </a:extLst>
          </p:cNvPr>
          <p:cNvSpPr txBox="1">
            <a:spLocks/>
          </p:cNvSpPr>
          <p:nvPr/>
        </p:nvSpPr>
        <p:spPr>
          <a:xfrm>
            <a:off x="4204486" y="255637"/>
            <a:ext cx="469752" cy="446400"/>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r>
              <a:rPr lang="en-US" sz="3600" b="1" dirty="0" err="1">
                <a:solidFill>
                  <a:srgbClr val="FF6600"/>
                </a:solidFill>
                <a:latin typeface="Tahoma" panose="020B0604030504040204" pitchFamily="34" charset="0"/>
                <a:ea typeface="Tahoma" panose="020B0604030504040204" pitchFamily="34" charset="0"/>
                <a:cs typeface="Tahoma" panose="020B0604030504040204" pitchFamily="34" charset="0"/>
              </a:rPr>
              <a:t>att_num</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p>
        </p:txBody>
      </p:sp>
      <p:pic>
        <p:nvPicPr>
          <p:cNvPr id="11" name="Picture 10" descr="Text, letter&#10;&#10;Description automatically generated">
            <a:extLst>
              <a:ext uri="{FF2B5EF4-FFF2-40B4-BE49-F238E27FC236}">
                <a16:creationId xmlns:a16="http://schemas.microsoft.com/office/drawing/2014/main" id="{5F5F9300-F1D7-4FD3-9E14-926133B823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839" y="2739932"/>
            <a:ext cx="6805388" cy="2604387"/>
          </a:xfrm>
          <a:prstGeom prst="rect">
            <a:avLst/>
          </a:prstGeom>
        </p:spPr>
      </p:pic>
    </p:spTree>
    <p:extLst>
      <p:ext uri="{BB962C8B-B14F-4D97-AF65-F5344CB8AC3E}">
        <p14:creationId xmlns:p14="http://schemas.microsoft.com/office/powerpoint/2010/main" val="3319700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346839" y="929273"/>
            <a:ext cx="6936829" cy="917983"/>
          </a:xfrm>
        </p:spPr>
        <p:txBody>
          <a:bodyPr>
            <a:noAutofit/>
          </a:bodyPr>
          <a:lstStyle/>
          <a:p>
            <a:pPr marL="0" indent="0" algn="just">
              <a:lnSpc>
                <a:spcPct val="150000"/>
              </a:lnSpc>
              <a:buNone/>
            </a:pPr>
            <a:r>
              <a:rPr lang="vi-VN"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Chỉ số Ngày sinh đơn giản chính là ngày trong tháng mà bạn chào đời. Nó cho bạn biết thêm một số đặc điểm tính cách của mình cũng như những tài năng và năng lực cụ thể sẽ hỗ trợ bạn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trong</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cuộc</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sống</a:t>
            </a:r>
            <a:r>
              <a:rPr lang="vi-VN"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Từ</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đó</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bạn</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lựa</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chọn</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môi</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trường</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để</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học</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hỏi</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và</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rèn</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luyện</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phát</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huy</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những</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ưu</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điểm</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của</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bản</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thân</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04D87D8C-4CA4-41BB-B9FA-EB83E8E198D1}"/>
              </a:ext>
            </a:extLst>
          </p:cNvPr>
          <p:cNvSpPr txBox="1"/>
          <p:nvPr/>
        </p:nvSpPr>
        <p:spPr>
          <a:xfrm>
            <a:off x="258356" y="6221052"/>
            <a:ext cx="6936829" cy="311688"/>
          </a:xfrm>
          <a:prstGeom prst="rect">
            <a:avLst/>
          </a:prstGeom>
          <a:noFill/>
        </p:spPr>
        <p:txBody>
          <a:bodyPr wrap="square" rtlCol="0">
            <a:spAutoFit/>
          </a:bodyPr>
          <a:lstStyle/>
          <a:p>
            <a:pPr>
              <a:lnSpc>
                <a:spcPct val="150000"/>
              </a:lnSpc>
            </a:pP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birthdate_day_meaning</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5" name="Title 1">
            <a:extLst>
              <a:ext uri="{FF2B5EF4-FFF2-40B4-BE49-F238E27FC236}">
                <a16:creationId xmlns:a16="http://schemas.microsoft.com/office/drawing/2014/main" id="{9ED72576-406C-4C3E-AD19-BAE23AC0C36B}"/>
              </a:ext>
            </a:extLst>
          </p:cNvPr>
          <p:cNvSpPr>
            <a:spLocks noGrp="1"/>
          </p:cNvSpPr>
          <p:nvPr>
            <p:ph type="title"/>
          </p:nvPr>
        </p:nvSpPr>
        <p:spPr>
          <a:xfrm>
            <a:off x="346839" y="271834"/>
            <a:ext cx="4617047" cy="446400"/>
          </a:xfrm>
        </p:spPr>
        <p:txBody>
          <a:bodyPr anchor="t">
            <a:noAutofit/>
          </a:bodyPr>
          <a:lstStyle/>
          <a:p>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NGÀY SINH</a:t>
            </a:r>
          </a:p>
        </p:txBody>
      </p:sp>
      <p:sp>
        <p:nvSpPr>
          <p:cNvPr id="10" name="TextBox 9"/>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13</a:t>
            </a:r>
          </a:p>
        </p:txBody>
      </p:sp>
      <p:sp>
        <p:nvSpPr>
          <p:cNvPr id="12" name="Rectangle 11"/>
          <p:cNvSpPr/>
          <p:nvPr/>
        </p:nvSpPr>
        <p:spPr>
          <a:xfrm>
            <a:off x="5137477" y="0"/>
            <a:ext cx="2815678"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656516" y="-103567"/>
            <a:ext cx="1022263" cy="1117102"/>
          </a:xfrm>
          <a:prstGeom prst="rect">
            <a:avLst/>
          </a:prstGeom>
          <a:effectLst>
            <a:outerShdw blurRad="50800" dist="38100" dir="8100000" algn="tr" rotWithShape="0">
              <a:prstClr val="black">
                <a:alpha val="40000"/>
              </a:prstClr>
            </a:outerShdw>
          </a:effectLst>
        </p:spPr>
      </p:pic>
      <p:sp>
        <p:nvSpPr>
          <p:cNvPr id="14" name="Title 1">
            <a:extLst>
              <a:ext uri="{FF2B5EF4-FFF2-40B4-BE49-F238E27FC236}">
                <a16:creationId xmlns:a16="http://schemas.microsoft.com/office/drawing/2014/main" id="{9ED72576-406C-4C3E-AD19-BAE23AC0C36B}"/>
              </a:ext>
            </a:extLst>
          </p:cNvPr>
          <p:cNvSpPr txBox="1">
            <a:spLocks/>
          </p:cNvSpPr>
          <p:nvPr/>
        </p:nvSpPr>
        <p:spPr>
          <a:xfrm>
            <a:off x="4906236" y="255637"/>
            <a:ext cx="469752" cy="446400"/>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r>
              <a:rPr lang="en-US" sz="3600" b="1" dirty="0" err="1">
                <a:solidFill>
                  <a:srgbClr val="FF6600"/>
                </a:solidFill>
                <a:latin typeface="Tahoma" panose="020B0604030504040204" pitchFamily="34" charset="0"/>
                <a:ea typeface="Tahoma" panose="020B0604030504040204" pitchFamily="34" charset="0"/>
                <a:cs typeface="Tahoma" panose="020B0604030504040204" pitchFamily="34" charset="0"/>
              </a:rPr>
              <a:t>bd_num</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p>
        </p:txBody>
      </p:sp>
      <p:pic>
        <p:nvPicPr>
          <p:cNvPr id="9" name="Picture 8" descr="A yellow card with a white flower&#10;&#10;Description automatically generated with low confidence">
            <a:extLst>
              <a:ext uri="{FF2B5EF4-FFF2-40B4-BE49-F238E27FC236}">
                <a16:creationId xmlns:a16="http://schemas.microsoft.com/office/drawing/2014/main" id="{2539A622-FC3D-49AC-A704-7FCD0F2DBE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218458"/>
            <a:ext cx="7562850" cy="3437315"/>
          </a:xfrm>
          <a:prstGeom prst="rect">
            <a:avLst/>
          </a:prstGeom>
        </p:spPr>
      </p:pic>
    </p:spTree>
    <p:extLst>
      <p:ext uri="{BB962C8B-B14F-4D97-AF65-F5344CB8AC3E}">
        <p14:creationId xmlns:p14="http://schemas.microsoft.com/office/powerpoint/2010/main" val="3833489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iagram&#10;&#10;Description automatically generated">
            <a:extLst>
              <a:ext uri="{FF2B5EF4-FFF2-40B4-BE49-F238E27FC236}">
                <a16:creationId xmlns:a16="http://schemas.microsoft.com/office/drawing/2014/main" id="{7F346D81-1993-4387-9783-52A086A609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839" y="2468986"/>
            <a:ext cx="1435408" cy="6972420"/>
          </a:xfrm>
          <a:prstGeom prst="rect">
            <a:avLst/>
          </a:prstGeom>
        </p:spPr>
      </p:pic>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279182" y="1158998"/>
            <a:ext cx="6936829" cy="1061048"/>
          </a:xfrm>
        </p:spPr>
        <p:txBody>
          <a:bodyPr>
            <a:noAutofit/>
          </a:bodyPr>
          <a:lstStyle/>
          <a:p>
            <a:pPr marL="0" indent="0">
              <a:lnSpc>
                <a:spcPct val="150000"/>
              </a:lnSpc>
              <a:spcBef>
                <a:spcPts val="0"/>
              </a:spcBef>
              <a:buNone/>
            </a:pPr>
            <a:r>
              <a:rPr lang="en-US" sz="1100" b="0" i="0" dirty="0" err="1">
                <a:effectLst/>
                <a:latin typeface="Tahoma" panose="020B0604030504040204" pitchFamily="34" charset="0"/>
                <a:ea typeface="Tahoma" panose="020B0604030504040204" pitchFamily="34" charset="0"/>
                <a:cs typeface="Tahoma" panose="020B0604030504040204" pitchFamily="34" charset="0"/>
              </a:rPr>
              <a:t>Các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Chỉ</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số</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Rèn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luyện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thể</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hiện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những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điểm</a:t>
            </a:r>
            <a:r>
              <a:rPr lang="en-US" sz="1100" dirty="0">
                <a:latin typeface="Tahoma" panose="020B0604030504040204" pitchFamily="34" charset="0"/>
                <a:ea typeface="Tahoma" panose="020B0604030504040204" pitchFamily="34" charset="0"/>
                <a:cs typeface="Tahoma" panose="020B0604030504040204" pitchFamily="34" charset="0"/>
              </a:rPr>
              <a:t> </a:t>
            </a:r>
            <a:r>
              <a:rPr lang="en-US" sz="1100" dirty="0" err="1">
                <a:latin typeface="Tahoma" panose="020B0604030504040204" pitchFamily="34" charset="0"/>
                <a:ea typeface="Tahoma" panose="020B0604030504040204" pitchFamily="34" charset="0"/>
                <a:cs typeface="Tahoma" panose="020B0604030504040204" pitchFamily="34" charset="0"/>
              </a:rPr>
              <a:t>cần</a:t>
            </a:r>
            <a:r>
              <a:rPr lang="en-US" sz="1100" dirty="0">
                <a:latin typeface="Tahoma" panose="020B0604030504040204" pitchFamily="34" charset="0"/>
                <a:ea typeface="Tahoma" panose="020B0604030504040204" pitchFamily="34" charset="0"/>
                <a:cs typeface="Tahoma" panose="020B0604030504040204" pitchFamily="34" charset="0"/>
              </a:rPr>
              <a:t> </a:t>
            </a:r>
            <a:r>
              <a:rPr lang="en-US" sz="1100" dirty="0" err="1">
                <a:latin typeface="Tahoma" panose="020B0604030504040204" pitchFamily="34" charset="0"/>
                <a:ea typeface="Tahoma" panose="020B0604030504040204" pitchFamily="34" charset="0"/>
                <a:cs typeface="Tahoma" panose="020B0604030504040204" pitchFamily="34" charset="0"/>
              </a:rPr>
              <a:t>cải</a:t>
            </a:r>
            <a:r>
              <a:rPr lang="en-US" sz="1100" dirty="0">
                <a:latin typeface="Tahoma" panose="020B0604030504040204" pitchFamily="34" charset="0"/>
                <a:ea typeface="Tahoma" panose="020B0604030504040204" pitchFamily="34" charset="0"/>
                <a:cs typeface="Tahoma" panose="020B0604030504040204" pitchFamily="34" charset="0"/>
              </a:rPr>
              <a:t> </a:t>
            </a:r>
            <a:r>
              <a:rPr lang="en-US" sz="1100" dirty="0" err="1">
                <a:latin typeface="Tahoma" panose="020B0604030504040204" pitchFamily="34" charset="0"/>
                <a:ea typeface="Tahoma" panose="020B0604030504040204" pitchFamily="34" charset="0"/>
                <a:cs typeface="Tahoma" panose="020B0604030504040204" pitchFamily="34" charset="0"/>
              </a:rPr>
              <a:t>thiện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mà</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bạn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cần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quan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tâm</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học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tập</a:t>
            </a:r>
            <a:r>
              <a:rPr lang="en-US" sz="1100" dirty="0">
                <a:latin typeface="Tahoma" panose="020B0604030504040204" pitchFamily="34" charset="0"/>
                <a:ea typeface="Tahoma" panose="020B0604030504040204" pitchFamily="34" charset="0"/>
                <a:cs typeface="Tahoma" panose="020B0604030504040204" pitchFamily="34" charset="0"/>
              </a:rPr>
              <a:t> </a:t>
            </a:r>
            <a:r>
              <a:rPr lang="en-US" sz="1100" dirty="0" err="1">
                <a:latin typeface="Tahoma" panose="020B0604030504040204" pitchFamily="34" charset="0"/>
                <a:ea typeface="Tahoma" panose="020B0604030504040204" pitchFamily="34" charset="0"/>
                <a:cs typeface="Tahoma" panose="020B0604030504040204" pitchFamily="34" charset="0"/>
              </a:rPr>
              <a:t>và</a:t>
            </a:r>
            <a:r>
              <a:rPr lang="en-US" sz="1100" dirty="0">
                <a:latin typeface="Tahoma" panose="020B0604030504040204" pitchFamily="34" charset="0"/>
                <a:ea typeface="Tahoma" panose="020B0604030504040204" pitchFamily="34" charset="0"/>
                <a:cs typeface="Tahoma" panose="020B0604030504040204" pitchFamily="34" charset="0"/>
              </a:rPr>
              <a:t> </a:t>
            </a:r>
            <a:r>
              <a:rPr lang="en-US" sz="1100" dirty="0" err="1">
                <a:latin typeface="Tahoma" panose="020B0604030504040204" pitchFamily="34" charset="0"/>
                <a:ea typeface="Tahoma" panose="020B0604030504040204" pitchFamily="34" charset="0"/>
                <a:cs typeface="Tahoma" panose="020B0604030504040204" pitchFamily="34" charset="0"/>
              </a:rPr>
              <a:t>rèn</a:t>
            </a:r>
            <a:r>
              <a:rPr lang="en-US" sz="1100" dirty="0">
                <a:latin typeface="Tahoma" panose="020B0604030504040204" pitchFamily="34" charset="0"/>
                <a:ea typeface="Tahoma" panose="020B0604030504040204" pitchFamily="34" charset="0"/>
                <a:cs typeface="Tahoma" panose="020B0604030504040204" pitchFamily="34" charset="0"/>
              </a:rPr>
              <a:t> </a:t>
            </a:r>
            <a:r>
              <a:rPr lang="en-US" sz="1100" dirty="0" err="1">
                <a:latin typeface="Tahoma" panose="020B0604030504040204" pitchFamily="34" charset="0"/>
                <a:ea typeface="Tahoma" panose="020B0604030504040204" pitchFamily="34" charset="0"/>
                <a:cs typeface="Tahoma" panose="020B0604030504040204" pitchFamily="34" charset="0"/>
              </a:rPr>
              <a:t>luyện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Có</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một</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số</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có</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nhiều</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điểm</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cần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rèn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luyện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trong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khi</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một</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số</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khác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không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có</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Tuy</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là</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vậy</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những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bạn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không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có</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Chỉ</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số</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Rèn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luyện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cũng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cần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liên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tục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học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tập</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và</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phát</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triển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chuyên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môn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để</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thuận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lợi</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và</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nhanh</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chóng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chinh</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phục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đỉnh</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cao</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trong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công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việc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cũng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như</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cuộc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sống</a:t>
            </a:r>
            <a:r>
              <a:rPr lang="en-US" sz="1100" b="0" i="0" dirty="0">
                <a:effectLst/>
                <a:latin typeface="Tahoma" panose="020B0604030504040204" pitchFamily="34" charset="0"/>
                <a:ea typeface="Tahoma" panose="020B0604030504040204" pitchFamily="34" charset="0"/>
                <a:cs typeface="Tahoma" panose="020B0604030504040204" pitchFamily="34" charset="0"/>
              </a:rPr>
              <a:t>.</a:t>
            </a:r>
            <a:endParaRPr lang="en-US" sz="1100"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spcBef>
                <a:spcPts val="0"/>
              </a:spcBef>
              <a:buNone/>
            </a:pP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04D87D8C-4CA4-41BB-B9FA-EB83E8E198D1}"/>
              </a:ext>
            </a:extLst>
          </p:cNvPr>
          <p:cNvSpPr txBox="1"/>
          <p:nvPr/>
        </p:nvSpPr>
        <p:spPr>
          <a:xfrm>
            <a:off x="2341817" y="2468986"/>
            <a:ext cx="4771504" cy="565604"/>
          </a:xfrm>
          <a:prstGeom prst="rect">
            <a:avLst/>
          </a:prstGeom>
          <a:noFill/>
        </p:spPr>
        <p:txBody>
          <a:bodyPr wrap="square" rtlCol="0">
            <a:spAutoFit/>
          </a:bodyPr>
          <a:lstStyle/>
          <a:p>
            <a:pPr>
              <a:lnSpc>
                <a:spcPct val="150000"/>
              </a:lnSpc>
            </a:pP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Chỉ số rèn luyện </a:t>
            </a: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{{miss_num_1}}</a:t>
            </a: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cần tập trung những nội dung:</a:t>
            </a:r>
            <a:endParaRPr lang="en-US" sz="11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100" dirty="0">
                <a:latin typeface="Tahoma" panose="020B0604030504040204" pitchFamily="34" charset="0"/>
                <a:ea typeface="Tahoma" panose="020B0604030504040204" pitchFamily="34" charset="0"/>
                <a:cs typeface="Tahoma" panose="020B0604030504040204" pitchFamily="34" charset="0"/>
              </a:rPr>
              <a:t>{{miss_num_1_meaning}}</a:t>
            </a:r>
          </a:p>
        </p:txBody>
      </p:sp>
      <p:sp>
        <p:nvSpPr>
          <p:cNvPr id="14" name="Title 1">
            <a:extLst>
              <a:ext uri="{FF2B5EF4-FFF2-40B4-BE49-F238E27FC236}">
                <a16:creationId xmlns:a16="http://schemas.microsoft.com/office/drawing/2014/main" id="{9ED72576-406C-4C3E-AD19-BAE23AC0C36B}"/>
              </a:ext>
            </a:extLst>
          </p:cNvPr>
          <p:cNvSpPr>
            <a:spLocks noGrp="1"/>
          </p:cNvSpPr>
          <p:nvPr>
            <p:ph type="title"/>
          </p:nvPr>
        </p:nvSpPr>
        <p:spPr>
          <a:xfrm>
            <a:off x="346839" y="246433"/>
            <a:ext cx="4617047" cy="912803"/>
          </a:xfrm>
        </p:spPr>
        <p:txBody>
          <a:bodyPr anchor="t">
            <a:noAutofit/>
          </a:bodyPr>
          <a:lstStyle/>
          <a:p>
            <a:pPr>
              <a:lnSpc>
                <a:spcPct val="110000"/>
              </a:lnSpc>
            </a:pP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RÈN LUYỆN</a:t>
            </a:r>
          </a:p>
        </p:txBody>
      </p:sp>
      <p:sp>
        <p:nvSpPr>
          <p:cNvPr id="9" name="TextBox 8"/>
          <p:cNvSpPr txBox="1"/>
          <p:nvPr/>
        </p:nvSpPr>
        <p:spPr>
          <a:xfrm>
            <a:off x="6954403" y="10195013"/>
            <a:ext cx="608447" cy="244388"/>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14</a:t>
            </a:r>
          </a:p>
        </p:txBody>
      </p:sp>
      <p:sp>
        <p:nvSpPr>
          <p:cNvPr id="11" name="TextBox 10">
            <a:extLst>
              <a:ext uri="{FF2B5EF4-FFF2-40B4-BE49-F238E27FC236}">
                <a16:creationId xmlns:a16="http://schemas.microsoft.com/office/drawing/2014/main" id="{2370C3B7-E561-4E3D-BD07-8AB6318D4D45}"/>
              </a:ext>
            </a:extLst>
          </p:cNvPr>
          <p:cNvSpPr txBox="1"/>
          <p:nvPr/>
        </p:nvSpPr>
        <p:spPr>
          <a:xfrm>
            <a:off x="2327044" y="4269261"/>
            <a:ext cx="4957947" cy="819520"/>
          </a:xfrm>
          <a:prstGeom prst="rect">
            <a:avLst/>
          </a:prstGeom>
          <a:noFill/>
        </p:spPr>
        <p:txBody>
          <a:bodyPr wrap="square" rtlCol="0">
            <a:spAutoFit/>
          </a:bodyPr>
          <a:lstStyle>
            <a:defPPr>
              <a:defRPr lang="en-US"/>
            </a:defPPr>
            <a:lvl1pPr>
              <a:lnSpc>
                <a:spcPct val="150000"/>
              </a:lnSpc>
              <a:defRPr sz="12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defRPr>
            </a:lvl1pPr>
          </a:lstStyle>
          <a:p>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Chỉ số rèn luyện </a:t>
            </a: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{{miss_num_2}}</a:t>
            </a: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cần tập trung những nội dung:</a:t>
            </a:r>
            <a:endParaRPr lang="en-US" sz="1100" dirty="0">
              <a:latin typeface="Tahoma" panose="020B0604030504040204" pitchFamily="34" charset="0"/>
              <a:ea typeface="Tahoma" panose="020B0604030504040204" pitchFamily="34" charset="0"/>
              <a:cs typeface="Tahoma" panose="020B0604030504040204" pitchFamily="34" charset="0"/>
            </a:endParaRPr>
          </a:p>
          <a:p>
            <a:r>
              <a:rPr lang="en-US" sz="1100" dirty="0">
                <a:latin typeface="Tahoma" panose="020B0604030504040204" pitchFamily="34" charset="0"/>
                <a:ea typeface="Tahoma" panose="020B0604030504040204" pitchFamily="34" charset="0"/>
                <a:cs typeface="Tahoma" panose="020B0604030504040204" pitchFamily="34" charset="0"/>
              </a:rPr>
              <a:t>{{miss_num_2_meaning}}</a:t>
            </a:r>
          </a:p>
          <a:p>
            <a:endParaRPr lang="en-US" sz="1100" dirty="0"/>
          </a:p>
        </p:txBody>
      </p:sp>
      <p:sp>
        <p:nvSpPr>
          <p:cNvPr id="13" name="TextBox 12">
            <a:extLst>
              <a:ext uri="{FF2B5EF4-FFF2-40B4-BE49-F238E27FC236}">
                <a16:creationId xmlns:a16="http://schemas.microsoft.com/office/drawing/2014/main" id="{D95BC5C4-4F32-4E11-B92D-481DDAC170F9}"/>
              </a:ext>
            </a:extLst>
          </p:cNvPr>
          <p:cNvSpPr txBox="1"/>
          <p:nvPr/>
        </p:nvSpPr>
        <p:spPr>
          <a:xfrm>
            <a:off x="2291400" y="6262723"/>
            <a:ext cx="4945920" cy="819520"/>
          </a:xfrm>
          <a:prstGeom prst="rect">
            <a:avLst/>
          </a:prstGeom>
          <a:noFill/>
        </p:spPr>
        <p:txBody>
          <a:bodyPr wrap="square" rtlCol="0">
            <a:spAutoFit/>
          </a:bodyPr>
          <a:lstStyle/>
          <a:p>
            <a:pPr>
              <a:lnSpc>
                <a:spcPct val="150000"/>
              </a:lnSpc>
            </a:pP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Chỉ số rèn luyện </a:t>
            </a: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{{miss_num_3}}</a:t>
            </a: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cần tập trung những nội dung:</a:t>
            </a:r>
            <a:endParaRPr lang="en-US" sz="11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100" dirty="0">
                <a:latin typeface="Tahoma" panose="020B0604030504040204" pitchFamily="34" charset="0"/>
                <a:ea typeface="Tahoma" panose="020B0604030504040204" pitchFamily="34" charset="0"/>
                <a:cs typeface="Tahoma" panose="020B0604030504040204" pitchFamily="34" charset="0"/>
              </a:rPr>
              <a:t>{{miss_num_3_meaning}}</a:t>
            </a:r>
          </a:p>
          <a:p>
            <a:pPr>
              <a:lnSpc>
                <a:spcPct val="150000"/>
              </a:lnSpc>
            </a:pP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21" name="TextBox 20">
            <a:extLst>
              <a:ext uri="{FF2B5EF4-FFF2-40B4-BE49-F238E27FC236}">
                <a16:creationId xmlns:a16="http://schemas.microsoft.com/office/drawing/2014/main" id="{EAEB6455-37E1-4FFE-BC66-1130F25347A0}"/>
              </a:ext>
            </a:extLst>
          </p:cNvPr>
          <p:cNvSpPr txBox="1"/>
          <p:nvPr/>
        </p:nvSpPr>
        <p:spPr>
          <a:xfrm>
            <a:off x="2207008" y="8020259"/>
            <a:ext cx="5008523" cy="819520"/>
          </a:xfrm>
          <a:prstGeom prst="rect">
            <a:avLst/>
          </a:prstGeom>
          <a:noFill/>
        </p:spPr>
        <p:txBody>
          <a:bodyPr wrap="square" rtlCol="0">
            <a:spAutoFit/>
          </a:bodyPr>
          <a:lstStyle/>
          <a:p>
            <a:pPr>
              <a:lnSpc>
                <a:spcPct val="150000"/>
              </a:lnSpc>
            </a:pP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Chỉ số rèn luyện </a:t>
            </a: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{{miss_num_4}}</a:t>
            </a: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cần tập trung những nội dung:</a:t>
            </a:r>
            <a:endParaRPr lang="en-US" sz="11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100" dirty="0">
                <a:latin typeface="Tahoma" panose="020B0604030504040204" pitchFamily="34" charset="0"/>
                <a:ea typeface="Tahoma" panose="020B0604030504040204" pitchFamily="34" charset="0"/>
                <a:cs typeface="Tahoma" panose="020B0604030504040204" pitchFamily="34" charset="0"/>
              </a:rPr>
              <a:t>{{miss_num_4_meaning}}</a:t>
            </a:r>
          </a:p>
          <a:p>
            <a:pPr>
              <a:lnSpc>
                <a:spcPct val="150000"/>
              </a:lnSpc>
            </a:pP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23" name="Title 1">
            <a:extLst>
              <a:ext uri="{FF2B5EF4-FFF2-40B4-BE49-F238E27FC236}">
                <a16:creationId xmlns:a16="http://schemas.microsoft.com/office/drawing/2014/main" id="{BB4E0E05-49DC-4DA1-9442-9532DEE3236C}"/>
              </a:ext>
            </a:extLst>
          </p:cNvPr>
          <p:cNvSpPr txBox="1">
            <a:spLocks/>
          </p:cNvSpPr>
          <p:nvPr/>
        </p:nvSpPr>
        <p:spPr>
          <a:xfrm>
            <a:off x="1906279" y="8246195"/>
            <a:ext cx="469752" cy="446400"/>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endParaRPr lang="en-US" sz="1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31" name="Rectangle 30">
            <a:extLst>
              <a:ext uri="{FF2B5EF4-FFF2-40B4-BE49-F238E27FC236}">
                <a16:creationId xmlns:a16="http://schemas.microsoft.com/office/drawing/2014/main" id="{83B46F42-8014-4A5A-80C2-30808900EF1E}"/>
              </a:ext>
            </a:extLst>
          </p:cNvPr>
          <p:cNvSpPr/>
          <p:nvPr/>
        </p:nvSpPr>
        <p:spPr>
          <a:xfrm>
            <a:off x="4783015" y="0"/>
            <a:ext cx="2779835"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ahoma" panose="020B0604030504040204" pitchFamily="34" charset="0"/>
                <a:ea typeface="Tahoma" panose="020B0604030504040204" pitchFamily="34" charset="0"/>
                <a:cs typeface="Tahoma" panose="020B0604030504040204" pitchFamily="34" charset="0"/>
              </a:rPr>
              <a:t>{{</a:t>
            </a:r>
            <a:r>
              <a:rPr lang="en-US" b="1" dirty="0" err="1">
                <a:latin typeface="Tahoma" panose="020B0604030504040204" pitchFamily="34" charset="0"/>
                <a:ea typeface="Tahoma" panose="020B0604030504040204" pitchFamily="34" charset="0"/>
                <a:cs typeface="Tahoma" panose="020B0604030504040204" pitchFamily="34" charset="0"/>
              </a:rPr>
              <a:t>miss_num</a:t>
            </a:r>
            <a:r>
              <a:rPr lang="en-US" b="1"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657840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305494" y="954879"/>
            <a:ext cx="6981426" cy="732520"/>
          </a:xfrm>
        </p:spPr>
        <p:txBody>
          <a:bodyPr>
            <a:noAutofit/>
          </a:bodyPr>
          <a:lstStyle/>
          <a:p>
            <a:pPr marL="0" indent="0" algn="just">
              <a:lnSpc>
                <a:spcPct val="150000"/>
              </a:lnSpc>
              <a:spcBef>
                <a:spcPts val="0"/>
              </a:spcBef>
              <a:buNone/>
            </a:pP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Cuộc</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đời</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mỗi</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người</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có</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bốn</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chặng</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mỗi</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chặng</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bao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gồm</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chín</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năm</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có</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một</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đỉnh</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để</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nói</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đến</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mỗi</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người</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trong</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chúng</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ta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có</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lúc</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gieo</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mầm</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và</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có</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lúc</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gặt</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lúa</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trong</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suốt</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9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năm</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ấy</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Mỗi</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chặng</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cũng</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sẽ</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có</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chủ</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đề</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tổng</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quát</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nhằm</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định</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hướng</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cho</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bạn</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lộ</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trình</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chinh</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phục</a:t>
            </a:r>
            <a:r>
              <a:rPr lang="en-US" sz="1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4 </a:t>
            </a:r>
            <a:r>
              <a:rPr lang="en-US" sz="1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đỉn</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h</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cao</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trong</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cuộc</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rgbClr val="000000"/>
                </a:solidFill>
                <a:latin typeface="Tahoma" panose="020B0604030504040204" pitchFamily="34" charset="0"/>
                <a:ea typeface="Tahoma" panose="020B0604030504040204" pitchFamily="34" charset="0"/>
                <a:cs typeface="Tahoma" panose="020B0604030504040204" pitchFamily="34" charset="0"/>
              </a:rPr>
              <a:t>đời</a:t>
            </a: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3" name="Title 1">
            <a:extLst>
              <a:ext uri="{FF2B5EF4-FFF2-40B4-BE49-F238E27FC236}">
                <a16:creationId xmlns:a16="http://schemas.microsoft.com/office/drawing/2014/main" id="{9ED72576-406C-4C3E-AD19-BAE23AC0C36B}"/>
              </a:ext>
            </a:extLst>
          </p:cNvPr>
          <p:cNvSpPr>
            <a:spLocks noGrp="1"/>
          </p:cNvSpPr>
          <p:nvPr>
            <p:ph type="title"/>
          </p:nvPr>
        </p:nvSpPr>
        <p:spPr>
          <a:xfrm>
            <a:off x="305494" y="263514"/>
            <a:ext cx="5356004" cy="660312"/>
          </a:xfrm>
        </p:spPr>
        <p:txBody>
          <a:bodyPr>
            <a:norm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4 ĐỈNH CAO </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CUỘC ĐỜI</a:t>
            </a:r>
            <a:endParaRPr lang="en-US" sz="3600" b="1" dirty="0">
              <a:solidFill>
                <a:srgbClr val="F36A03"/>
              </a:solidFill>
              <a:latin typeface="Tahoma" panose="020B0604030504040204" pitchFamily="34" charset="0"/>
              <a:ea typeface="Tahoma" panose="020B0604030504040204" pitchFamily="34" charset="0"/>
              <a:cs typeface="Tahoma" panose="020B0604030504040204" pitchFamily="34" charset="0"/>
            </a:endParaRPr>
          </a:p>
        </p:txBody>
      </p:sp>
      <p:pic>
        <p:nvPicPr>
          <p:cNvPr id="17" name="Picture 16" descr="A picture containing radar chart&#10;&#10;Description automatically generated">
            <a:extLst>
              <a:ext uri="{FF2B5EF4-FFF2-40B4-BE49-F238E27FC236}">
                <a16:creationId xmlns:a16="http://schemas.microsoft.com/office/drawing/2014/main" id="{2B71ED83-7BE4-467E-B9D0-2FFBB5D4F8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734" y="2944733"/>
            <a:ext cx="6459331" cy="6471588"/>
          </a:xfrm>
          <a:prstGeom prst="rect">
            <a:avLst/>
          </a:prstGeom>
        </p:spPr>
      </p:pic>
      <p:sp>
        <p:nvSpPr>
          <p:cNvPr id="18" name="Oval 17">
            <a:extLst>
              <a:ext uri="{FF2B5EF4-FFF2-40B4-BE49-F238E27FC236}">
                <a16:creationId xmlns:a16="http://schemas.microsoft.com/office/drawing/2014/main" id="{D6CE14AE-FECF-4CC3-B359-BE020E295995}"/>
              </a:ext>
            </a:extLst>
          </p:cNvPr>
          <p:cNvSpPr/>
          <p:nvPr/>
        </p:nvSpPr>
        <p:spPr>
          <a:xfrm>
            <a:off x="2081369" y="6180527"/>
            <a:ext cx="1042416" cy="1040801"/>
          </a:xfrm>
          <a:prstGeom prst="ellipse">
            <a:avLst/>
          </a:prstGeom>
          <a:solidFill>
            <a:schemeClr val="tx1">
              <a:lumMod val="65000"/>
              <a:lumOff val="35000"/>
            </a:schemeClr>
          </a:solidFill>
          <a:ln w="76200">
            <a:solidFill>
              <a:srgbClr val="ED63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dirty="0">
                <a:latin typeface="Tahoma" panose="020B0604030504040204" pitchFamily="34" charset="0"/>
                <a:ea typeface="Tahoma" panose="020B0604030504040204" pitchFamily="34" charset="0"/>
                <a:cs typeface="Tahoma" panose="020B0604030504040204" pitchFamily="34" charset="0"/>
              </a:rPr>
              <a:t>[{{py_num_1}}]</a:t>
            </a:r>
          </a:p>
          <a:p>
            <a:pPr algn="ctr">
              <a:lnSpc>
                <a:spcPct val="150000"/>
              </a:lnSpc>
            </a:pPr>
            <a:r>
              <a:rPr lang="en-US" dirty="0">
                <a:latin typeface="Tahoma" panose="020B0604030504040204" pitchFamily="34" charset="0"/>
                <a:ea typeface="Tahoma" panose="020B0604030504040204" pitchFamily="34" charset="0"/>
                <a:cs typeface="Tahoma" panose="020B0604030504040204" pitchFamily="34" charset="0"/>
              </a:rPr>
              <a:t>[{{py_age_1}}]t</a:t>
            </a:r>
          </a:p>
        </p:txBody>
      </p:sp>
      <p:sp>
        <p:nvSpPr>
          <p:cNvPr id="46" name="Oval 45">
            <a:extLst>
              <a:ext uri="{FF2B5EF4-FFF2-40B4-BE49-F238E27FC236}">
                <a16:creationId xmlns:a16="http://schemas.microsoft.com/office/drawing/2014/main" id="{CD540F70-A6C7-4DBD-A2D0-A263ABD82258}"/>
              </a:ext>
            </a:extLst>
          </p:cNvPr>
          <p:cNvSpPr/>
          <p:nvPr/>
        </p:nvSpPr>
        <p:spPr>
          <a:xfrm>
            <a:off x="4520526" y="6180526"/>
            <a:ext cx="1042416" cy="1040801"/>
          </a:xfrm>
          <a:prstGeom prst="ellipse">
            <a:avLst/>
          </a:prstGeom>
          <a:solidFill>
            <a:schemeClr val="tx1">
              <a:lumMod val="65000"/>
              <a:lumOff val="35000"/>
            </a:schemeClr>
          </a:solidFill>
          <a:ln w="76200">
            <a:solidFill>
              <a:srgbClr val="ED63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dirty="0">
                <a:latin typeface="Tahoma" panose="020B0604030504040204" pitchFamily="34" charset="0"/>
                <a:ea typeface="Tahoma" panose="020B0604030504040204" pitchFamily="34" charset="0"/>
                <a:cs typeface="Tahoma" panose="020B0604030504040204" pitchFamily="34" charset="0"/>
              </a:rPr>
              <a:t>[{{py_num_2}}]</a:t>
            </a:r>
          </a:p>
          <a:p>
            <a:pPr algn="ctr">
              <a:lnSpc>
                <a:spcPct val="150000"/>
              </a:lnSpc>
            </a:pPr>
            <a:r>
              <a:rPr lang="en-US" dirty="0">
                <a:latin typeface="Tahoma" panose="020B0604030504040204" pitchFamily="34" charset="0"/>
                <a:ea typeface="Tahoma" panose="020B0604030504040204" pitchFamily="34" charset="0"/>
                <a:cs typeface="Tahoma" panose="020B0604030504040204" pitchFamily="34" charset="0"/>
              </a:rPr>
              <a:t>[{{py_age_2}}]t</a:t>
            </a:r>
          </a:p>
        </p:txBody>
      </p:sp>
      <p:sp>
        <p:nvSpPr>
          <p:cNvPr id="47" name="Oval 46">
            <a:extLst>
              <a:ext uri="{FF2B5EF4-FFF2-40B4-BE49-F238E27FC236}">
                <a16:creationId xmlns:a16="http://schemas.microsoft.com/office/drawing/2014/main" id="{DAAC9DB8-DF68-4478-A199-D59883B1A3E0}"/>
              </a:ext>
            </a:extLst>
          </p:cNvPr>
          <p:cNvSpPr/>
          <p:nvPr/>
        </p:nvSpPr>
        <p:spPr>
          <a:xfrm>
            <a:off x="3260217" y="4156146"/>
            <a:ext cx="1042416" cy="1040801"/>
          </a:xfrm>
          <a:prstGeom prst="ellipse">
            <a:avLst/>
          </a:prstGeom>
          <a:solidFill>
            <a:schemeClr val="tx1">
              <a:lumMod val="65000"/>
              <a:lumOff val="35000"/>
            </a:schemeClr>
          </a:solidFill>
          <a:ln w="76200">
            <a:solidFill>
              <a:srgbClr val="ED63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dirty="0">
                <a:latin typeface="Tahoma" panose="020B0604030504040204" pitchFamily="34" charset="0"/>
                <a:ea typeface="Tahoma" panose="020B0604030504040204" pitchFamily="34" charset="0"/>
                <a:cs typeface="Tahoma" panose="020B0604030504040204" pitchFamily="34" charset="0"/>
              </a:rPr>
              <a:t>{{py_num_3}}</a:t>
            </a:r>
          </a:p>
          <a:p>
            <a:pPr algn="ctr">
              <a:lnSpc>
                <a:spcPct val="150000"/>
              </a:lnSpc>
            </a:pPr>
            <a:r>
              <a:rPr lang="en-US" dirty="0">
                <a:latin typeface="Tahoma" panose="020B0604030504040204" pitchFamily="34" charset="0"/>
                <a:ea typeface="Tahoma" panose="020B0604030504040204" pitchFamily="34" charset="0"/>
                <a:cs typeface="Tahoma" panose="020B0604030504040204" pitchFamily="34" charset="0"/>
              </a:rPr>
              <a:t>[{{py_age_3}}]t</a:t>
            </a:r>
          </a:p>
        </p:txBody>
      </p:sp>
      <p:sp>
        <p:nvSpPr>
          <p:cNvPr id="48" name="Oval 47">
            <a:extLst>
              <a:ext uri="{FF2B5EF4-FFF2-40B4-BE49-F238E27FC236}">
                <a16:creationId xmlns:a16="http://schemas.microsoft.com/office/drawing/2014/main" id="{11FE2447-BCD4-4B67-96BD-74AED47F3BB8}"/>
              </a:ext>
            </a:extLst>
          </p:cNvPr>
          <p:cNvSpPr/>
          <p:nvPr/>
        </p:nvSpPr>
        <p:spPr>
          <a:xfrm>
            <a:off x="3336516" y="2397224"/>
            <a:ext cx="1042416" cy="1040801"/>
          </a:xfrm>
          <a:prstGeom prst="ellipse">
            <a:avLst/>
          </a:prstGeom>
          <a:solidFill>
            <a:schemeClr val="tx1">
              <a:lumMod val="65000"/>
              <a:lumOff val="35000"/>
            </a:schemeClr>
          </a:solidFill>
          <a:ln w="76200">
            <a:solidFill>
              <a:srgbClr val="ED63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dirty="0">
                <a:latin typeface="Tahoma" panose="020B0604030504040204" pitchFamily="34" charset="0"/>
                <a:ea typeface="Tahoma" panose="020B0604030504040204" pitchFamily="34" charset="0"/>
                <a:cs typeface="Tahoma" panose="020B0604030504040204" pitchFamily="34" charset="0"/>
              </a:rPr>
              <a:t>[{{py_num_4}}]</a:t>
            </a:r>
          </a:p>
          <a:p>
            <a:pPr algn="ctr">
              <a:lnSpc>
                <a:spcPct val="150000"/>
              </a:lnSpc>
            </a:pPr>
            <a:r>
              <a:rPr lang="en-US" dirty="0">
                <a:latin typeface="Tahoma" panose="020B0604030504040204" pitchFamily="34" charset="0"/>
                <a:ea typeface="Tahoma" panose="020B0604030504040204" pitchFamily="34" charset="0"/>
                <a:cs typeface="Tahoma" panose="020B0604030504040204" pitchFamily="34" charset="0"/>
              </a:rPr>
              <a:t>[{{py_age_4}}]t</a:t>
            </a:r>
          </a:p>
        </p:txBody>
      </p:sp>
      <p:pic>
        <p:nvPicPr>
          <p:cNvPr id="49" name="Picture 48" descr="Diagram&#10;&#10;Description automatically generated">
            <a:extLst>
              <a:ext uri="{FF2B5EF4-FFF2-40B4-BE49-F238E27FC236}">
                <a16:creationId xmlns:a16="http://schemas.microsoft.com/office/drawing/2014/main" id="{3AA55930-977D-4E0F-8E1E-07C234E016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7352" y="2255112"/>
            <a:ext cx="5934075" cy="4229100"/>
          </a:xfrm>
          <a:prstGeom prst="rect">
            <a:avLst/>
          </a:prstGeom>
        </p:spPr>
      </p:pic>
      <p:sp>
        <p:nvSpPr>
          <p:cNvPr id="10" name="TextBox 9">
            <a:extLst>
              <a:ext uri="{FF2B5EF4-FFF2-40B4-BE49-F238E27FC236}">
                <a16:creationId xmlns:a16="http://schemas.microsoft.com/office/drawing/2014/main" id="{33367E9E-E338-4F91-A0E3-2C71EC377499}"/>
              </a:ext>
            </a:extLst>
          </p:cNvPr>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15</a:t>
            </a:r>
          </a:p>
        </p:txBody>
      </p:sp>
    </p:spTree>
    <p:extLst>
      <p:ext uri="{BB962C8B-B14F-4D97-AF65-F5344CB8AC3E}">
        <p14:creationId xmlns:p14="http://schemas.microsoft.com/office/powerpoint/2010/main" val="34396649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16</a:t>
            </a:r>
          </a:p>
        </p:txBody>
      </p:sp>
      <p:grpSp>
        <p:nvGrpSpPr>
          <p:cNvPr id="11" name="Group 10">
            <a:extLst>
              <a:ext uri="{FF2B5EF4-FFF2-40B4-BE49-F238E27FC236}">
                <a16:creationId xmlns:a16="http://schemas.microsoft.com/office/drawing/2014/main" id="{B840CBD5-C3F0-49A2-AE04-35CAEF5DA0C8}"/>
              </a:ext>
            </a:extLst>
          </p:cNvPr>
          <p:cNvGrpSpPr/>
          <p:nvPr/>
        </p:nvGrpSpPr>
        <p:grpSpPr>
          <a:xfrm>
            <a:off x="2757256" y="1345988"/>
            <a:ext cx="2048338" cy="2024785"/>
            <a:chOff x="3359010" y="186274"/>
            <a:chExt cx="3842029" cy="3842029"/>
          </a:xfrm>
        </p:grpSpPr>
        <p:sp>
          <p:nvSpPr>
            <p:cNvPr id="2" name="Oval 1"/>
            <p:cNvSpPr/>
            <p:nvPr/>
          </p:nvSpPr>
          <p:spPr>
            <a:xfrm>
              <a:off x="3359010" y="186274"/>
              <a:ext cx="3842029" cy="3842029"/>
            </a:xfrm>
            <a:prstGeom prst="ellipse">
              <a:avLst/>
            </a:prstGeom>
            <a:solidFill>
              <a:srgbClr val="92D050"/>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540847" y="3681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1335566" y="3522553"/>
            <a:ext cx="4891718" cy="584775"/>
          </a:xfrm>
          <a:prstGeom prst="rect">
            <a:avLst/>
          </a:prstGeom>
          <a:noFill/>
        </p:spPr>
        <p:txBody>
          <a:bodyPr wrap="square" rtlCol="0">
            <a:spAutoFit/>
          </a:bodyPr>
          <a:lstStyle/>
          <a:p>
            <a:pPr algn="ct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[{{py_age_1}}]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tuổi</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đỉnh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[{{py_num_1}}] </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304396" y="291330"/>
            <a:ext cx="5559375" cy="1393252"/>
          </a:xfrm>
        </p:spPr>
        <p:txBody>
          <a:bodyPr anchor="t">
            <a:noAutofit/>
          </a:bodyPr>
          <a:lstStyle/>
          <a:p>
            <a:pPr>
              <a:lnSpc>
                <a:spcPct val="120000"/>
              </a:lnSpc>
            </a:pP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ĐỈNH CAO </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 NHẤT</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2C905868-F49E-4A70-AC21-7120A33F43C7}"/>
              </a:ext>
            </a:extLst>
          </p:cNvPr>
          <p:cNvSpPr txBox="1"/>
          <p:nvPr/>
        </p:nvSpPr>
        <p:spPr>
          <a:xfrm>
            <a:off x="400179" y="4118581"/>
            <a:ext cx="6762492" cy="298993"/>
          </a:xfrm>
          <a:prstGeom prst="rect">
            <a:avLst/>
          </a:prstGeom>
          <a:noFill/>
        </p:spPr>
        <p:txBody>
          <a:bodyPr wrap="square" numCol="1" spcCol="365760" rtlCol="0">
            <a:spAutoFit/>
          </a:bodyPr>
          <a:lstStyle/>
          <a:p>
            <a:pPr>
              <a:lnSpc>
                <a:spcPct val="140000"/>
              </a:lnSpc>
            </a:pPr>
            <a:r>
              <a:rPr lang="en-US" sz="1100" b="0" i="0" u="none" strike="noStrike" dirty="0">
                <a:solidFill>
                  <a:srgbClr val="000000"/>
                </a:solidFill>
                <a:effectLst/>
                <a:latin typeface="Tahoma" panose="020B0604030504040204" pitchFamily="34" charset="0"/>
              </a:rPr>
              <a:t>{{py_</a:t>
            </a:r>
            <a:r>
              <a:rPr lang="en-US" sz="1100" dirty="0">
                <a:solidFill>
                  <a:srgbClr val="000000"/>
                </a:solidFill>
                <a:latin typeface="Tahoma" panose="020B0604030504040204" pitchFamily="34" charset="0"/>
              </a:rPr>
              <a:t>1_meaning}}</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3C5040A0-5BED-45D9-B04E-3225B5A9E61B}"/>
              </a:ext>
            </a:extLst>
          </p:cNvPr>
          <p:cNvSpPr txBox="1"/>
          <p:nvPr/>
        </p:nvSpPr>
        <p:spPr>
          <a:xfrm>
            <a:off x="2854201" y="1836362"/>
            <a:ext cx="1951395" cy="1938992"/>
          </a:xfrm>
          <a:prstGeom prst="rect">
            <a:avLst/>
          </a:prstGeom>
          <a:noFill/>
        </p:spPr>
        <p:txBody>
          <a:bodyPr wrap="square" rtlCol="0">
            <a:spAutoFit/>
          </a:bodyPr>
          <a:lstStyle/>
          <a:p>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{{py_num_1}}</a:t>
            </a:r>
          </a:p>
        </p:txBody>
      </p:sp>
    </p:spTree>
    <p:extLst>
      <p:ext uri="{BB962C8B-B14F-4D97-AF65-F5344CB8AC3E}">
        <p14:creationId xmlns:p14="http://schemas.microsoft.com/office/powerpoint/2010/main" val="2529110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17</a:t>
            </a:r>
          </a:p>
        </p:txBody>
      </p:sp>
      <p:sp>
        <p:nvSpPr>
          <p:cNvPr id="7" name="TextBox 6"/>
          <p:cNvSpPr txBox="1"/>
          <p:nvPr/>
        </p:nvSpPr>
        <p:spPr>
          <a:xfrm>
            <a:off x="1594378" y="3570728"/>
            <a:ext cx="4374089" cy="584775"/>
          </a:xfrm>
          <a:prstGeom prst="rect">
            <a:avLst/>
          </a:prstGeom>
          <a:noFill/>
        </p:spPr>
        <p:txBody>
          <a:bodyPr wrap="square" rtlCol="0">
            <a:spAutoFit/>
          </a:bodyPr>
          <a:lstStyle/>
          <a:p>
            <a:pPr algn="ct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[{{py_age_2}}]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tuổi</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đỉnh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cao</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[{{py_num_2}}] </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248815" y="357807"/>
            <a:ext cx="5467807" cy="1007941"/>
          </a:xfrm>
        </p:spPr>
        <p:txBody>
          <a:bodyPr anchor="t">
            <a:no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ĐỈNH CAO</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THỨ HAI</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2C905868-F49E-4A70-AC21-7120A33F43C7}"/>
              </a:ext>
            </a:extLst>
          </p:cNvPr>
          <p:cNvSpPr txBox="1"/>
          <p:nvPr/>
        </p:nvSpPr>
        <p:spPr>
          <a:xfrm>
            <a:off x="432693" y="4293929"/>
            <a:ext cx="6762492" cy="317844"/>
          </a:xfrm>
          <a:prstGeom prst="rect">
            <a:avLst/>
          </a:prstGeom>
          <a:noFill/>
        </p:spPr>
        <p:txBody>
          <a:bodyPr wrap="square" numCol="1" spcCol="365760" rtlCol="0">
            <a:spAutoFit/>
          </a:bodyPr>
          <a:lstStyle/>
          <a:p>
            <a:pPr>
              <a:lnSpc>
                <a:spcPct val="140000"/>
              </a:lnSpc>
            </a:pPr>
            <a:r>
              <a:rPr lang="en-US" sz="1200" b="0" i="0" u="none" strike="noStrike" dirty="0">
                <a:solidFill>
                  <a:srgbClr val="000000"/>
                </a:solidFill>
                <a:effectLst/>
                <a:latin typeface="Tahoma" panose="020B0604030504040204" pitchFamily="34" charset="0"/>
              </a:rPr>
              <a:t>{{py_2_meaning}}</a:t>
            </a:r>
            <a:endParaRPr lang="en-US" sz="1200" dirty="0">
              <a:latin typeface="Tahoma" panose="020B0604030504040204" pitchFamily="34" charset="0"/>
              <a:ea typeface="Tahoma" panose="020B0604030504040204" pitchFamily="34" charset="0"/>
              <a:cs typeface="Tahoma" panose="020B0604030504040204" pitchFamily="34" charset="0"/>
            </a:endParaRPr>
          </a:p>
        </p:txBody>
      </p:sp>
      <p:grpSp>
        <p:nvGrpSpPr>
          <p:cNvPr id="13" name="Group 12">
            <a:extLst>
              <a:ext uri="{FF2B5EF4-FFF2-40B4-BE49-F238E27FC236}">
                <a16:creationId xmlns:a16="http://schemas.microsoft.com/office/drawing/2014/main" id="{96EFA7C8-423C-406F-848F-C59A3EBF717C}"/>
              </a:ext>
            </a:extLst>
          </p:cNvPr>
          <p:cNvGrpSpPr/>
          <p:nvPr/>
        </p:nvGrpSpPr>
        <p:grpSpPr>
          <a:xfrm>
            <a:off x="2821303" y="1365748"/>
            <a:ext cx="1920240" cy="1920241"/>
            <a:chOff x="1860410" y="2230974"/>
            <a:chExt cx="3842029" cy="3842029"/>
          </a:xfrm>
        </p:grpSpPr>
        <p:sp>
          <p:nvSpPr>
            <p:cNvPr id="16" name="Oval 15">
              <a:extLst>
                <a:ext uri="{FF2B5EF4-FFF2-40B4-BE49-F238E27FC236}">
                  <a16:creationId xmlns:a16="http://schemas.microsoft.com/office/drawing/2014/main" id="{68D0160B-2AEF-41E2-BF4B-A55A024BC7FC}"/>
                </a:ext>
              </a:extLst>
            </p:cNvPr>
            <p:cNvSpPr/>
            <p:nvPr/>
          </p:nvSpPr>
          <p:spPr>
            <a:xfrm>
              <a:off x="1860410" y="2230974"/>
              <a:ext cx="3842029" cy="3842029"/>
            </a:xfrm>
            <a:prstGeom prst="ellipse">
              <a:avLst/>
            </a:prstGeom>
            <a:solidFill>
              <a:srgbClr val="ED6300"/>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10F4B2D-E1A7-49DD-A415-CDB770B74F1F}"/>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extBox 9">
            <a:extLst>
              <a:ext uri="{FF2B5EF4-FFF2-40B4-BE49-F238E27FC236}">
                <a16:creationId xmlns:a16="http://schemas.microsoft.com/office/drawing/2014/main" id="{AC4042F1-77CA-4B4D-A753-CBAF4F814772}"/>
              </a:ext>
            </a:extLst>
          </p:cNvPr>
          <p:cNvSpPr txBox="1"/>
          <p:nvPr/>
        </p:nvSpPr>
        <p:spPr>
          <a:xfrm>
            <a:off x="2854201" y="1836362"/>
            <a:ext cx="1951395" cy="1938992"/>
          </a:xfrm>
          <a:prstGeom prst="rect">
            <a:avLst/>
          </a:prstGeom>
          <a:noFill/>
        </p:spPr>
        <p:txBody>
          <a:bodyPr wrap="square" rtlCol="0">
            <a:spAutoFit/>
          </a:bodyPr>
          <a:lstStyle/>
          <a:p>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{{py_num_2}}</a:t>
            </a:r>
          </a:p>
        </p:txBody>
      </p:sp>
    </p:spTree>
    <p:extLst>
      <p:ext uri="{BB962C8B-B14F-4D97-AF65-F5344CB8AC3E}">
        <p14:creationId xmlns:p14="http://schemas.microsoft.com/office/powerpoint/2010/main" val="3095154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18</a:t>
            </a:r>
          </a:p>
        </p:txBody>
      </p:sp>
      <p:sp>
        <p:nvSpPr>
          <p:cNvPr id="7" name="TextBox 6"/>
          <p:cNvSpPr txBox="1"/>
          <p:nvPr/>
        </p:nvSpPr>
        <p:spPr>
          <a:xfrm>
            <a:off x="1594380" y="3259720"/>
            <a:ext cx="4374089" cy="584775"/>
          </a:xfrm>
          <a:prstGeom prst="rect">
            <a:avLst/>
          </a:prstGeom>
          <a:noFill/>
        </p:spPr>
        <p:txBody>
          <a:bodyPr wrap="square" rtlCol="0">
            <a:spAutoFit/>
          </a:bodyPr>
          <a:lstStyle/>
          <a:p>
            <a:pPr algn="ct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[{{py_age_3}}]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tuổi</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đỉnh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cao</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[{{py_num_3}}]</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248815" y="357807"/>
            <a:ext cx="5467807" cy="1007941"/>
          </a:xfrm>
        </p:spPr>
        <p:txBody>
          <a:bodyPr anchor="t">
            <a:no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ĐỈNH CAO </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 BA</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2C905868-F49E-4A70-AC21-7120A33F43C7}"/>
              </a:ext>
            </a:extLst>
          </p:cNvPr>
          <p:cNvSpPr txBox="1"/>
          <p:nvPr/>
        </p:nvSpPr>
        <p:spPr>
          <a:xfrm>
            <a:off x="432693" y="3893740"/>
            <a:ext cx="6762492" cy="317844"/>
          </a:xfrm>
          <a:prstGeom prst="rect">
            <a:avLst/>
          </a:prstGeom>
          <a:noFill/>
        </p:spPr>
        <p:txBody>
          <a:bodyPr wrap="square" numCol="1" spcCol="365760" rtlCol="0">
            <a:spAutoFit/>
          </a:bodyPr>
          <a:lstStyle/>
          <a:p>
            <a:pPr>
              <a:lnSpc>
                <a:spcPct val="140000"/>
              </a:lnSpc>
            </a:pPr>
            <a:r>
              <a:rPr lang="en-US" sz="1200" b="0" i="0" u="none" strike="noStrike" dirty="0">
                <a:solidFill>
                  <a:srgbClr val="000000"/>
                </a:solidFill>
                <a:effectLst/>
                <a:latin typeface="Tahoma" panose="020B0604030504040204" pitchFamily="34" charset="0"/>
              </a:rPr>
              <a:t>{{py_3_meaning}}</a:t>
            </a:r>
            <a:endParaRPr lang="en-US" sz="1200" dirty="0">
              <a:latin typeface="Tahoma" panose="020B0604030504040204" pitchFamily="34" charset="0"/>
              <a:ea typeface="Tahoma" panose="020B0604030504040204" pitchFamily="34" charset="0"/>
              <a:cs typeface="Tahoma" panose="020B0604030504040204" pitchFamily="34" charset="0"/>
            </a:endParaRPr>
          </a:p>
        </p:txBody>
      </p:sp>
      <p:grpSp>
        <p:nvGrpSpPr>
          <p:cNvPr id="11" name="Group 10">
            <a:extLst>
              <a:ext uri="{FF2B5EF4-FFF2-40B4-BE49-F238E27FC236}">
                <a16:creationId xmlns:a16="http://schemas.microsoft.com/office/drawing/2014/main" id="{770FB47B-FF64-4215-8B05-5EDA1BA2F05C}"/>
              </a:ext>
            </a:extLst>
          </p:cNvPr>
          <p:cNvGrpSpPr/>
          <p:nvPr/>
        </p:nvGrpSpPr>
        <p:grpSpPr>
          <a:xfrm>
            <a:off x="2853819" y="1212631"/>
            <a:ext cx="1920240" cy="1920240"/>
            <a:chOff x="1860410" y="2230974"/>
            <a:chExt cx="3842029" cy="3842029"/>
          </a:xfrm>
        </p:grpSpPr>
        <p:sp>
          <p:nvSpPr>
            <p:cNvPr id="19" name="Oval 18">
              <a:extLst>
                <a:ext uri="{FF2B5EF4-FFF2-40B4-BE49-F238E27FC236}">
                  <a16:creationId xmlns:a16="http://schemas.microsoft.com/office/drawing/2014/main" id="{B096414E-4FE9-4D32-A960-6B495DF2B5AB}"/>
                </a:ext>
              </a:extLst>
            </p:cNvPr>
            <p:cNvSpPr/>
            <p:nvPr/>
          </p:nvSpPr>
          <p:spPr>
            <a:xfrm>
              <a:off x="1860410" y="2230974"/>
              <a:ext cx="3842029" cy="3842029"/>
            </a:xfrm>
            <a:prstGeom prst="ellipse">
              <a:avLst/>
            </a:prstGeom>
            <a:solidFill>
              <a:srgbClr val="41BDC2"/>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5D92791-8F2D-405C-9A48-E78D1710DDCB}"/>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extBox 9">
            <a:extLst>
              <a:ext uri="{FF2B5EF4-FFF2-40B4-BE49-F238E27FC236}">
                <a16:creationId xmlns:a16="http://schemas.microsoft.com/office/drawing/2014/main" id="{7266A7CB-A350-44AD-817E-F5B78E818402}"/>
              </a:ext>
            </a:extLst>
          </p:cNvPr>
          <p:cNvSpPr txBox="1"/>
          <p:nvPr/>
        </p:nvSpPr>
        <p:spPr>
          <a:xfrm>
            <a:off x="2854201" y="1836362"/>
            <a:ext cx="1951395" cy="1938992"/>
          </a:xfrm>
          <a:prstGeom prst="rect">
            <a:avLst/>
          </a:prstGeom>
          <a:noFill/>
        </p:spPr>
        <p:txBody>
          <a:bodyPr wrap="square" rtlCol="0">
            <a:spAutoFit/>
          </a:bodyPr>
          <a:lstStyle/>
          <a:p>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{{py_num_3}}</a:t>
            </a:r>
          </a:p>
        </p:txBody>
      </p:sp>
    </p:spTree>
    <p:extLst>
      <p:ext uri="{BB962C8B-B14F-4D97-AF65-F5344CB8AC3E}">
        <p14:creationId xmlns:p14="http://schemas.microsoft.com/office/powerpoint/2010/main" val="3314976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19</a:t>
            </a:r>
          </a:p>
        </p:txBody>
      </p:sp>
      <p:sp>
        <p:nvSpPr>
          <p:cNvPr id="7" name="TextBox 6"/>
          <p:cNvSpPr txBox="1"/>
          <p:nvPr/>
        </p:nvSpPr>
        <p:spPr>
          <a:xfrm>
            <a:off x="1594380" y="3271415"/>
            <a:ext cx="4374089" cy="584775"/>
          </a:xfrm>
          <a:prstGeom prst="rect">
            <a:avLst/>
          </a:prstGeom>
          <a:noFill/>
        </p:spPr>
        <p:txBody>
          <a:bodyPr wrap="square" rtlCol="0">
            <a:spAutoFit/>
          </a:bodyPr>
          <a:lstStyle/>
          <a:p>
            <a:pPr algn="ct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[{{py_age_4}}]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tuổi</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đỉnh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cao</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[{{py_num_4}}] </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248815" y="357807"/>
            <a:ext cx="5467807" cy="1007941"/>
          </a:xfrm>
        </p:spPr>
        <p:txBody>
          <a:bodyPr anchor="t">
            <a:no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ĐỈNH CAO</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THỨ TƯ</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2C905868-F49E-4A70-AC21-7120A33F43C7}"/>
              </a:ext>
            </a:extLst>
          </p:cNvPr>
          <p:cNvSpPr txBox="1"/>
          <p:nvPr/>
        </p:nvSpPr>
        <p:spPr>
          <a:xfrm>
            <a:off x="432693" y="3805610"/>
            <a:ext cx="6762492" cy="317844"/>
          </a:xfrm>
          <a:prstGeom prst="rect">
            <a:avLst/>
          </a:prstGeom>
          <a:noFill/>
        </p:spPr>
        <p:txBody>
          <a:bodyPr wrap="square" numCol="1" spcCol="365760" rtlCol="0">
            <a:spAutoFit/>
          </a:bodyPr>
          <a:lstStyle/>
          <a:p>
            <a:pPr>
              <a:lnSpc>
                <a:spcPct val="140000"/>
              </a:lnSpc>
            </a:pPr>
            <a:r>
              <a:rPr lang="en-US" sz="1200" b="0" i="0" u="none" strike="noStrike" dirty="0">
                <a:solidFill>
                  <a:srgbClr val="000000"/>
                </a:solidFill>
                <a:effectLst/>
                <a:latin typeface="Tahoma" panose="020B0604030504040204" pitchFamily="34" charset="0"/>
              </a:rPr>
              <a:t>{{py_4_meaning}}</a:t>
            </a:r>
            <a:endParaRPr lang="en-US" sz="1200" dirty="0">
              <a:latin typeface="Tahoma" panose="020B0604030504040204" pitchFamily="34" charset="0"/>
              <a:ea typeface="Tahoma" panose="020B0604030504040204" pitchFamily="34" charset="0"/>
              <a:cs typeface="Tahoma" panose="020B0604030504040204" pitchFamily="34" charset="0"/>
            </a:endParaRPr>
          </a:p>
        </p:txBody>
      </p:sp>
      <p:grpSp>
        <p:nvGrpSpPr>
          <p:cNvPr id="13" name="Group 12">
            <a:extLst>
              <a:ext uri="{FF2B5EF4-FFF2-40B4-BE49-F238E27FC236}">
                <a16:creationId xmlns:a16="http://schemas.microsoft.com/office/drawing/2014/main" id="{FBEBDADD-E8D1-4D05-A8FF-22AECFF2E8C6}"/>
              </a:ext>
            </a:extLst>
          </p:cNvPr>
          <p:cNvGrpSpPr/>
          <p:nvPr/>
        </p:nvGrpSpPr>
        <p:grpSpPr>
          <a:xfrm>
            <a:off x="2821305" y="1195249"/>
            <a:ext cx="1920240" cy="1920241"/>
            <a:chOff x="1860410" y="2230974"/>
            <a:chExt cx="3842029" cy="3842029"/>
          </a:xfrm>
        </p:grpSpPr>
        <p:sp>
          <p:nvSpPr>
            <p:cNvPr id="16" name="Oval 15">
              <a:extLst>
                <a:ext uri="{FF2B5EF4-FFF2-40B4-BE49-F238E27FC236}">
                  <a16:creationId xmlns:a16="http://schemas.microsoft.com/office/drawing/2014/main" id="{922F691B-27AC-4780-B529-3FC4CE9EE731}"/>
                </a:ext>
              </a:extLst>
            </p:cNvPr>
            <p:cNvSpPr/>
            <p:nvPr/>
          </p:nvSpPr>
          <p:spPr>
            <a:xfrm>
              <a:off x="1860410" y="2230974"/>
              <a:ext cx="3842029" cy="3842029"/>
            </a:xfrm>
            <a:prstGeom prst="ellipse">
              <a:avLst/>
            </a:prstGeom>
            <a:solidFill>
              <a:srgbClr val="F6AE1A"/>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644846B-2425-4079-A9D1-002C267F263F}"/>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extBox 9">
            <a:extLst>
              <a:ext uri="{FF2B5EF4-FFF2-40B4-BE49-F238E27FC236}">
                <a16:creationId xmlns:a16="http://schemas.microsoft.com/office/drawing/2014/main" id="{A4160337-A52E-41D5-96EB-96C969CB2C76}"/>
              </a:ext>
            </a:extLst>
          </p:cNvPr>
          <p:cNvSpPr txBox="1"/>
          <p:nvPr/>
        </p:nvSpPr>
        <p:spPr>
          <a:xfrm>
            <a:off x="2854201" y="1836362"/>
            <a:ext cx="1951395" cy="1938992"/>
          </a:xfrm>
          <a:prstGeom prst="rect">
            <a:avLst/>
          </a:prstGeom>
          <a:noFill/>
        </p:spPr>
        <p:txBody>
          <a:bodyPr wrap="square" rtlCol="0">
            <a:spAutoFit/>
          </a:bodyPr>
          <a:lstStyle/>
          <a:p>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{{py_num_4}}</a:t>
            </a:r>
          </a:p>
        </p:txBody>
      </p:sp>
    </p:spTree>
    <p:extLst>
      <p:ext uri="{BB962C8B-B14F-4D97-AF65-F5344CB8AC3E}">
        <p14:creationId xmlns:p14="http://schemas.microsoft.com/office/powerpoint/2010/main" val="3286388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1B765-1558-4051-AF79-BECE39106838}"/>
              </a:ext>
            </a:extLst>
          </p:cNvPr>
          <p:cNvSpPr>
            <a:spLocks noGrp="1"/>
          </p:cNvSpPr>
          <p:nvPr>
            <p:ph type="title"/>
          </p:nvPr>
        </p:nvSpPr>
        <p:spPr>
          <a:xfrm>
            <a:off x="2149324" y="356774"/>
            <a:ext cx="2347274" cy="411315"/>
          </a:xfrm>
        </p:spPr>
        <p:txBody>
          <a:bodyPr>
            <a:no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MỤC LỤC</a:t>
            </a:r>
          </a:p>
        </p:txBody>
      </p:sp>
      <p:sp>
        <p:nvSpPr>
          <p:cNvPr id="4" name="TextBox 3"/>
          <p:cNvSpPr txBox="1"/>
          <p:nvPr/>
        </p:nvSpPr>
        <p:spPr>
          <a:xfrm>
            <a:off x="679704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a:t>
            </a:r>
          </a:p>
        </p:txBody>
      </p:sp>
      <p:sp>
        <p:nvSpPr>
          <p:cNvPr id="7" name="Rectangle 6">
            <a:extLst>
              <a:ext uri="{FF2B5EF4-FFF2-40B4-BE49-F238E27FC236}">
                <a16:creationId xmlns:a16="http://schemas.microsoft.com/office/drawing/2014/main" id="{DBC767AB-9576-4A60-941D-E5C1DB15BCD6}"/>
              </a:ext>
            </a:extLst>
          </p:cNvPr>
          <p:cNvSpPr/>
          <p:nvPr/>
        </p:nvSpPr>
        <p:spPr>
          <a:xfrm>
            <a:off x="0" y="0"/>
            <a:ext cx="2017486" cy="10688637"/>
          </a:xfrm>
          <a:prstGeom prst="rect">
            <a:avLst/>
          </a:prstGeom>
          <a:solidFill>
            <a:srgbClr val="54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81047151"/>
              </p:ext>
            </p:extLst>
          </p:nvPr>
        </p:nvGraphicFramePr>
        <p:xfrm>
          <a:off x="622300" y="1048514"/>
          <a:ext cx="6582681" cy="8686800"/>
        </p:xfrm>
        <a:graphic>
          <a:graphicData uri="http://schemas.openxmlformats.org/drawingml/2006/table">
            <a:tbl>
              <a:tblPr firstRow="1" bandRow="1">
                <a:tableStyleId>{5C22544A-7EE6-4342-B048-85BDC9FD1C3A}</a:tableStyleId>
              </a:tblPr>
              <a:tblGrid>
                <a:gridCol w="1511300">
                  <a:extLst>
                    <a:ext uri="{9D8B030D-6E8A-4147-A177-3AD203B41FA5}">
                      <a16:colId xmlns:a16="http://schemas.microsoft.com/office/drawing/2014/main" val="2243555794"/>
                    </a:ext>
                  </a:extLst>
                </a:gridCol>
                <a:gridCol w="5071381">
                  <a:extLst>
                    <a:ext uri="{9D8B030D-6E8A-4147-A177-3AD203B41FA5}">
                      <a16:colId xmlns:a16="http://schemas.microsoft.com/office/drawing/2014/main" val="1848290797"/>
                    </a:ext>
                  </a:extLst>
                </a:gridCol>
              </a:tblGrid>
              <a:tr h="524486">
                <a:tc>
                  <a:txBody>
                    <a:bodyPr/>
                    <a:lstStyle/>
                    <a:p>
                      <a:pPr algn="ctr"/>
                      <a:r>
                        <a:rPr lang="en-US" sz="3200" b="1" dirty="0">
                          <a:solidFill>
                            <a:schemeClr val="bg1"/>
                          </a:solidFill>
                          <a:latin typeface="Gadugi" panose="020B0502040204020203" pitchFamily="34" charset="0"/>
                          <a:ea typeface="Gadugi" panose="020B0502040204020203" pitchFamily="34" charset="0"/>
                          <a:cs typeface="Tahoma" panose="020B0604030504040204" pitchFamily="34" charset="0"/>
                        </a:rPr>
                        <a:t>3</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b="0" dirty="0">
                          <a:solidFill>
                            <a:schemeClr val="tx1">
                              <a:lumMod val="75000"/>
                              <a:lumOff val="25000"/>
                            </a:schemeClr>
                          </a:solidFill>
                        </a:rPr>
                        <a:t>THƯ NGỎ</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14298112"/>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4</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NGUỒN GÓC NHÂN SỐ HỌC</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07943036"/>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CÁC CHỈ SỐ</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4669223"/>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DỰ ĐOÁN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44421022"/>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ĐƯỜNG ĐỜI</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27146172"/>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SỨ MỆNH</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22541788"/>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THÀNH TỰU</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60035751"/>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10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ĐỘNG LỰC</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73704448"/>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11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1800" dirty="0">
                          <a:solidFill>
                            <a:schemeClr val="tx1">
                              <a:lumMod val="75000"/>
                              <a:lumOff val="25000"/>
                            </a:schemeClr>
                          </a:solidFill>
                        </a:rPr>
                        <a:t>CHỈ SỐ TÍNH CÁCH</a:t>
                      </a:r>
                      <a:endParaRPr lang="en-US" sz="1600" dirty="0">
                        <a:solidFill>
                          <a:schemeClr val="tx1">
                            <a:lumMod val="75000"/>
                            <a:lumOff val="2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64147016"/>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12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THÁI ĐỘ</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46652903"/>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13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1800" dirty="0">
                          <a:solidFill>
                            <a:schemeClr val="tx1">
                              <a:lumMod val="75000"/>
                              <a:lumOff val="25000"/>
                            </a:schemeClr>
                          </a:solidFill>
                        </a:rPr>
                        <a:t>CHỈ SỐ NGÀY SINH</a:t>
                      </a:r>
                      <a:endParaRPr lang="en-US" sz="1600" dirty="0">
                        <a:solidFill>
                          <a:schemeClr val="tx1">
                            <a:lumMod val="75000"/>
                            <a:lumOff val="2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94585070"/>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14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RÈN LUYỆN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59075310"/>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15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4 ĐỈNH CAO CUỘC ĐỜI</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77683432"/>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20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THÁCH THỨC</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00636669"/>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25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NĂM CÁ NHÂN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88377921"/>
                  </a:ext>
                </a:extLst>
              </a:tr>
            </a:tbl>
          </a:graphicData>
        </a:graphic>
      </p:graphicFrame>
    </p:spTree>
    <p:extLst>
      <p:ext uri="{BB962C8B-B14F-4D97-AF65-F5344CB8AC3E}">
        <p14:creationId xmlns:p14="http://schemas.microsoft.com/office/powerpoint/2010/main" val="3758365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305494" y="954879"/>
            <a:ext cx="6981426" cy="732520"/>
          </a:xfrm>
        </p:spPr>
        <p:txBody>
          <a:bodyPr>
            <a:noAutofit/>
          </a:bodyPr>
          <a:lstStyle/>
          <a:p>
            <a:pPr marL="0" indent="0" algn="just">
              <a:lnSpc>
                <a:spcPct val="150000"/>
              </a:lnSpc>
              <a:spcBef>
                <a:spcPts val="0"/>
              </a:spcBef>
              <a:buNone/>
            </a:pPr>
            <a:r>
              <a:rPr lang="vi-VN" sz="1100" dirty="0">
                <a:latin typeface="Tahoma" panose="020B0604030504040204" pitchFamily="34" charset="0"/>
                <a:ea typeface="Tahoma" panose="020B0604030504040204" pitchFamily="34" charset="0"/>
                <a:cs typeface="Tahoma" panose="020B0604030504040204" pitchFamily="34" charset="0"/>
              </a:rPr>
              <a:t>Chỉ số thách thức này luôn đi sóng đôi cùng với chỉ số đỉnh cao cuộc đời của bạn. Hoàn toàn phù hợp khi một cơ hội tuyệt vời đến thì cũng có những thử thách bạn cần vượt qua để chinh phục thành tựu của mình không những trong giai đoạn này mà còn là những giai đoạn về sau.</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3" name="Title 1">
            <a:extLst>
              <a:ext uri="{FF2B5EF4-FFF2-40B4-BE49-F238E27FC236}">
                <a16:creationId xmlns:a16="http://schemas.microsoft.com/office/drawing/2014/main" id="{9ED72576-406C-4C3E-AD19-BAE23AC0C36B}"/>
              </a:ext>
            </a:extLst>
          </p:cNvPr>
          <p:cNvSpPr>
            <a:spLocks noGrp="1"/>
          </p:cNvSpPr>
          <p:nvPr>
            <p:ph type="title"/>
          </p:nvPr>
        </p:nvSpPr>
        <p:spPr>
          <a:xfrm>
            <a:off x="305494" y="263514"/>
            <a:ext cx="5356004" cy="660312"/>
          </a:xfrm>
        </p:spPr>
        <p:txBody>
          <a:bodyPr>
            <a:normAutofit/>
          </a:bodyPr>
          <a:lstStyle/>
          <a:p>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 SỐ</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 THÁCH THỨC</a:t>
            </a:r>
            <a:endParaRPr lang="en-US" sz="3600" b="1" dirty="0">
              <a:solidFill>
                <a:srgbClr val="F36A03"/>
              </a:solidFill>
              <a:latin typeface="Tahoma" panose="020B0604030504040204" pitchFamily="34" charset="0"/>
              <a:ea typeface="Tahoma" panose="020B0604030504040204" pitchFamily="34" charset="0"/>
              <a:cs typeface="Tahoma" panose="020B0604030504040204" pitchFamily="34" charset="0"/>
            </a:endParaRPr>
          </a:p>
        </p:txBody>
      </p:sp>
      <p:pic>
        <p:nvPicPr>
          <p:cNvPr id="17" name="Picture 16" descr="A picture containing radar chart&#10;&#10;Description automatically generated">
            <a:extLst>
              <a:ext uri="{FF2B5EF4-FFF2-40B4-BE49-F238E27FC236}">
                <a16:creationId xmlns:a16="http://schemas.microsoft.com/office/drawing/2014/main" id="{2B71ED83-7BE4-467E-B9D0-2FFBB5D4F8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734" y="2944733"/>
            <a:ext cx="6459331" cy="6471588"/>
          </a:xfrm>
          <a:prstGeom prst="rect">
            <a:avLst/>
          </a:prstGeom>
          <a:ln w="19050">
            <a:noFill/>
          </a:ln>
        </p:spPr>
      </p:pic>
      <p:pic>
        <p:nvPicPr>
          <p:cNvPr id="49" name="Picture 48" descr="Diagram&#10;&#10;Description automatically generated">
            <a:extLst>
              <a:ext uri="{FF2B5EF4-FFF2-40B4-BE49-F238E27FC236}">
                <a16:creationId xmlns:a16="http://schemas.microsoft.com/office/drawing/2014/main" id="{3AA55930-977D-4E0F-8E1E-07C234E016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7352" y="2255112"/>
            <a:ext cx="5934075" cy="4229100"/>
          </a:xfrm>
          <a:prstGeom prst="rect">
            <a:avLst/>
          </a:prstGeom>
        </p:spPr>
      </p:pic>
      <p:grpSp>
        <p:nvGrpSpPr>
          <p:cNvPr id="10" name="Group 9">
            <a:extLst>
              <a:ext uri="{FF2B5EF4-FFF2-40B4-BE49-F238E27FC236}">
                <a16:creationId xmlns:a16="http://schemas.microsoft.com/office/drawing/2014/main" id="{2EA07997-98F8-4955-9024-A0BAF85B0B46}"/>
              </a:ext>
            </a:extLst>
          </p:cNvPr>
          <p:cNvGrpSpPr/>
          <p:nvPr/>
        </p:nvGrpSpPr>
        <p:grpSpPr>
          <a:xfrm>
            <a:off x="3215726" y="2409957"/>
            <a:ext cx="1275345" cy="1284967"/>
            <a:chOff x="1860410" y="2230974"/>
            <a:chExt cx="3842029" cy="3842029"/>
          </a:xfrm>
        </p:grpSpPr>
        <p:sp>
          <p:nvSpPr>
            <p:cNvPr id="11" name="Oval 10">
              <a:extLst>
                <a:ext uri="{FF2B5EF4-FFF2-40B4-BE49-F238E27FC236}">
                  <a16:creationId xmlns:a16="http://schemas.microsoft.com/office/drawing/2014/main" id="{CCAB61E3-4418-44E8-9DD2-149B700B5E0A}"/>
                </a:ext>
              </a:extLst>
            </p:cNvPr>
            <p:cNvSpPr/>
            <p:nvPr/>
          </p:nvSpPr>
          <p:spPr>
            <a:xfrm>
              <a:off x="1860410" y="2230974"/>
              <a:ext cx="3842029" cy="3842029"/>
            </a:xfrm>
            <a:prstGeom prst="ellipse">
              <a:avLst/>
            </a:prstGeom>
            <a:solidFill>
              <a:srgbClr val="F6AE1A"/>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9B062E7-C70B-4D5C-83E1-98FA6DDCE1BA}"/>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D88F2C0E-A43D-42F3-A64E-C3EF9679B130}"/>
              </a:ext>
            </a:extLst>
          </p:cNvPr>
          <p:cNvGrpSpPr/>
          <p:nvPr/>
        </p:nvGrpSpPr>
        <p:grpSpPr>
          <a:xfrm>
            <a:off x="1996883" y="6213302"/>
            <a:ext cx="1284968" cy="1270193"/>
            <a:chOff x="3359010" y="186274"/>
            <a:chExt cx="3842029" cy="3842029"/>
          </a:xfrm>
        </p:grpSpPr>
        <p:sp>
          <p:nvSpPr>
            <p:cNvPr id="16" name="Oval 15">
              <a:extLst>
                <a:ext uri="{FF2B5EF4-FFF2-40B4-BE49-F238E27FC236}">
                  <a16:creationId xmlns:a16="http://schemas.microsoft.com/office/drawing/2014/main" id="{10362F43-8E47-4D59-9661-E22C7E0C8168}"/>
                </a:ext>
              </a:extLst>
            </p:cNvPr>
            <p:cNvSpPr/>
            <p:nvPr/>
          </p:nvSpPr>
          <p:spPr>
            <a:xfrm>
              <a:off x="3359010" y="186274"/>
              <a:ext cx="3842029" cy="3842029"/>
            </a:xfrm>
            <a:prstGeom prst="ellipse">
              <a:avLst/>
            </a:prstGeom>
            <a:solidFill>
              <a:srgbClr val="92D050"/>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174E456-44C9-4951-B357-C3DE77E7AC37}"/>
                </a:ext>
              </a:extLst>
            </p:cNvPr>
            <p:cNvSpPr/>
            <p:nvPr/>
          </p:nvSpPr>
          <p:spPr>
            <a:xfrm>
              <a:off x="3540847" y="3681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 name="Group 20">
            <a:extLst>
              <a:ext uri="{FF2B5EF4-FFF2-40B4-BE49-F238E27FC236}">
                <a16:creationId xmlns:a16="http://schemas.microsoft.com/office/drawing/2014/main" id="{0E974504-6A3B-4B9D-A24A-F654CD93AD40}"/>
              </a:ext>
            </a:extLst>
          </p:cNvPr>
          <p:cNvGrpSpPr/>
          <p:nvPr/>
        </p:nvGrpSpPr>
        <p:grpSpPr>
          <a:xfrm>
            <a:off x="4430712" y="6180527"/>
            <a:ext cx="1284968" cy="1284968"/>
            <a:chOff x="1860410" y="2230974"/>
            <a:chExt cx="3842029" cy="3842029"/>
          </a:xfrm>
        </p:grpSpPr>
        <p:sp>
          <p:nvSpPr>
            <p:cNvPr id="22" name="Oval 21">
              <a:extLst>
                <a:ext uri="{FF2B5EF4-FFF2-40B4-BE49-F238E27FC236}">
                  <a16:creationId xmlns:a16="http://schemas.microsoft.com/office/drawing/2014/main" id="{E1D19C2D-DC6D-4EE7-B8C9-D83BFAB29B59}"/>
                </a:ext>
              </a:extLst>
            </p:cNvPr>
            <p:cNvSpPr/>
            <p:nvPr/>
          </p:nvSpPr>
          <p:spPr>
            <a:xfrm>
              <a:off x="1860410" y="2230974"/>
              <a:ext cx="3842029" cy="3842029"/>
            </a:xfrm>
            <a:prstGeom prst="ellipse">
              <a:avLst/>
            </a:prstGeom>
            <a:solidFill>
              <a:srgbClr val="ED6300"/>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6D3F629-D67F-4098-9AEE-41A6B297F4B0}"/>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 name="Group 28">
            <a:extLst>
              <a:ext uri="{FF2B5EF4-FFF2-40B4-BE49-F238E27FC236}">
                <a16:creationId xmlns:a16="http://schemas.microsoft.com/office/drawing/2014/main" id="{6C0FD910-8D47-49FB-8104-476243DC1FF0}"/>
              </a:ext>
            </a:extLst>
          </p:cNvPr>
          <p:cNvGrpSpPr/>
          <p:nvPr/>
        </p:nvGrpSpPr>
        <p:grpSpPr>
          <a:xfrm>
            <a:off x="3215726" y="4108070"/>
            <a:ext cx="1275345" cy="1275345"/>
            <a:chOff x="1860410" y="2230974"/>
            <a:chExt cx="3842029" cy="3842029"/>
          </a:xfrm>
        </p:grpSpPr>
        <p:sp>
          <p:nvSpPr>
            <p:cNvPr id="30" name="Oval 29">
              <a:extLst>
                <a:ext uri="{FF2B5EF4-FFF2-40B4-BE49-F238E27FC236}">
                  <a16:creationId xmlns:a16="http://schemas.microsoft.com/office/drawing/2014/main" id="{62989E0D-D02E-492D-AF96-BCCEAD500125}"/>
                </a:ext>
              </a:extLst>
            </p:cNvPr>
            <p:cNvSpPr/>
            <p:nvPr/>
          </p:nvSpPr>
          <p:spPr>
            <a:xfrm>
              <a:off x="1860410" y="2230974"/>
              <a:ext cx="3842029" cy="3842029"/>
            </a:xfrm>
            <a:prstGeom prst="ellipse">
              <a:avLst/>
            </a:prstGeom>
            <a:solidFill>
              <a:srgbClr val="41BDC2"/>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C60C2E76-D50A-4D24-9527-37C78B5DFF4E}"/>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3" name="TextBox 32">
            <a:extLst>
              <a:ext uri="{FF2B5EF4-FFF2-40B4-BE49-F238E27FC236}">
                <a16:creationId xmlns:a16="http://schemas.microsoft.com/office/drawing/2014/main" id="{590BCB0F-37C8-4027-ABA1-78601700A6ED}"/>
              </a:ext>
            </a:extLst>
          </p:cNvPr>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20</a:t>
            </a:r>
          </a:p>
        </p:txBody>
      </p:sp>
      <p:sp>
        <p:nvSpPr>
          <p:cNvPr id="26" name="TextBox 25">
            <a:extLst>
              <a:ext uri="{FF2B5EF4-FFF2-40B4-BE49-F238E27FC236}">
                <a16:creationId xmlns:a16="http://schemas.microsoft.com/office/drawing/2014/main" id="{FF799389-921E-43DD-AB57-927565FA4B0A}"/>
              </a:ext>
            </a:extLst>
          </p:cNvPr>
          <p:cNvSpPr txBox="1"/>
          <p:nvPr/>
        </p:nvSpPr>
        <p:spPr>
          <a:xfrm>
            <a:off x="3465793" y="2774514"/>
            <a:ext cx="775212" cy="1938992"/>
          </a:xfrm>
          <a:prstGeom prst="rect">
            <a:avLst/>
          </a:prstGeom>
          <a:noFill/>
        </p:spPr>
        <p:txBody>
          <a:bodyPr wrap="square" rtlCol="0">
            <a:spAutoFit/>
          </a:bodyPr>
          <a:lstStyle/>
          <a:p>
            <a:pPr algn="ctr"/>
            <a:r>
              <a:rPr lang="en-US" sz="2400" b="1" dirty="0">
                <a:solidFill>
                  <a:schemeClr val="accent2"/>
                </a:solidFill>
                <a:latin typeface="Tahoma" panose="020B0604030504040204" pitchFamily="34" charset="0"/>
                <a:ea typeface="Tahoma" panose="020B0604030504040204" pitchFamily="34" charset="0"/>
                <a:cs typeface="Tahoma" panose="020B0604030504040204" pitchFamily="34" charset="0"/>
              </a:rPr>
              <a:t>{{cll_num_1}}</a:t>
            </a:r>
          </a:p>
        </p:txBody>
      </p:sp>
      <p:sp>
        <p:nvSpPr>
          <p:cNvPr id="27" name="TextBox 26">
            <a:extLst>
              <a:ext uri="{FF2B5EF4-FFF2-40B4-BE49-F238E27FC236}">
                <a16:creationId xmlns:a16="http://schemas.microsoft.com/office/drawing/2014/main" id="{13C33783-EE27-4EC0-B6BB-89C49766543D}"/>
              </a:ext>
            </a:extLst>
          </p:cNvPr>
          <p:cNvSpPr txBox="1"/>
          <p:nvPr/>
        </p:nvSpPr>
        <p:spPr>
          <a:xfrm>
            <a:off x="3465793" y="4506337"/>
            <a:ext cx="775212" cy="1938992"/>
          </a:xfrm>
          <a:prstGeom prst="rect">
            <a:avLst/>
          </a:prstGeom>
          <a:noFill/>
        </p:spPr>
        <p:txBody>
          <a:bodyPr wrap="square" rtlCol="0">
            <a:spAutoFit/>
          </a:bodyPr>
          <a:lstStyle/>
          <a:p>
            <a:pPr algn="ctr"/>
            <a:r>
              <a:rPr lang="en-US" sz="2400" b="1" dirty="0">
                <a:solidFill>
                  <a:schemeClr val="accent2"/>
                </a:solidFill>
                <a:latin typeface="Tahoma" panose="020B0604030504040204" pitchFamily="34" charset="0"/>
                <a:ea typeface="Tahoma" panose="020B0604030504040204" pitchFamily="34" charset="0"/>
                <a:cs typeface="Tahoma" panose="020B0604030504040204" pitchFamily="34" charset="0"/>
              </a:rPr>
              <a:t>{{cll_num_2}}</a:t>
            </a:r>
          </a:p>
        </p:txBody>
      </p:sp>
      <p:sp>
        <p:nvSpPr>
          <p:cNvPr id="28" name="TextBox 27">
            <a:extLst>
              <a:ext uri="{FF2B5EF4-FFF2-40B4-BE49-F238E27FC236}">
                <a16:creationId xmlns:a16="http://schemas.microsoft.com/office/drawing/2014/main" id="{C48AAD69-473D-4A90-90B9-911F7962545D}"/>
              </a:ext>
            </a:extLst>
          </p:cNvPr>
          <p:cNvSpPr txBox="1"/>
          <p:nvPr/>
        </p:nvSpPr>
        <p:spPr>
          <a:xfrm>
            <a:off x="2260441" y="6612232"/>
            <a:ext cx="775212" cy="1938992"/>
          </a:xfrm>
          <a:prstGeom prst="rect">
            <a:avLst/>
          </a:prstGeom>
          <a:noFill/>
        </p:spPr>
        <p:txBody>
          <a:bodyPr wrap="square" rtlCol="0">
            <a:spAutoFit/>
          </a:bodyPr>
          <a:lstStyle/>
          <a:p>
            <a:pPr algn="ctr"/>
            <a:r>
              <a:rPr lang="en-US" sz="2400" b="1" dirty="0">
                <a:solidFill>
                  <a:schemeClr val="accent2"/>
                </a:solidFill>
                <a:latin typeface="Tahoma" panose="020B0604030504040204" pitchFamily="34" charset="0"/>
                <a:ea typeface="Tahoma" panose="020B0604030504040204" pitchFamily="34" charset="0"/>
                <a:cs typeface="Tahoma" panose="020B0604030504040204" pitchFamily="34" charset="0"/>
              </a:rPr>
              <a:t>{{cll_num_3}}</a:t>
            </a:r>
          </a:p>
        </p:txBody>
      </p:sp>
      <p:sp>
        <p:nvSpPr>
          <p:cNvPr id="35" name="TextBox 34">
            <a:extLst>
              <a:ext uri="{FF2B5EF4-FFF2-40B4-BE49-F238E27FC236}">
                <a16:creationId xmlns:a16="http://schemas.microsoft.com/office/drawing/2014/main" id="{7573F9E0-74A1-4B3E-80D9-0CD80F1026F8}"/>
              </a:ext>
            </a:extLst>
          </p:cNvPr>
          <p:cNvSpPr txBox="1"/>
          <p:nvPr/>
        </p:nvSpPr>
        <p:spPr>
          <a:xfrm>
            <a:off x="4685001" y="6584519"/>
            <a:ext cx="775212" cy="1938992"/>
          </a:xfrm>
          <a:prstGeom prst="rect">
            <a:avLst/>
          </a:prstGeom>
          <a:noFill/>
        </p:spPr>
        <p:txBody>
          <a:bodyPr wrap="square" rtlCol="0">
            <a:spAutoFit/>
          </a:bodyPr>
          <a:lstStyle/>
          <a:p>
            <a:pPr algn="ctr"/>
            <a:r>
              <a:rPr lang="en-US" sz="2400" b="1" dirty="0">
                <a:solidFill>
                  <a:schemeClr val="accent2"/>
                </a:solidFill>
                <a:latin typeface="Tahoma" panose="020B0604030504040204" pitchFamily="34" charset="0"/>
                <a:ea typeface="Tahoma" panose="020B0604030504040204" pitchFamily="34" charset="0"/>
                <a:cs typeface="Tahoma" panose="020B0604030504040204" pitchFamily="34" charset="0"/>
              </a:rPr>
              <a:t>{{cll_num_4}}</a:t>
            </a:r>
          </a:p>
        </p:txBody>
      </p:sp>
    </p:spTree>
    <p:extLst>
      <p:ext uri="{BB962C8B-B14F-4D97-AF65-F5344CB8AC3E}">
        <p14:creationId xmlns:p14="http://schemas.microsoft.com/office/powerpoint/2010/main" val="2275489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21</a:t>
            </a:r>
          </a:p>
        </p:txBody>
      </p:sp>
      <p:grpSp>
        <p:nvGrpSpPr>
          <p:cNvPr id="11" name="Group 10">
            <a:extLst>
              <a:ext uri="{FF2B5EF4-FFF2-40B4-BE49-F238E27FC236}">
                <a16:creationId xmlns:a16="http://schemas.microsoft.com/office/drawing/2014/main" id="{B840CBD5-C3F0-49A2-AE04-35CAEF5DA0C8}"/>
              </a:ext>
            </a:extLst>
          </p:cNvPr>
          <p:cNvGrpSpPr/>
          <p:nvPr/>
        </p:nvGrpSpPr>
        <p:grpSpPr>
          <a:xfrm>
            <a:off x="2757256" y="1345988"/>
            <a:ext cx="2048338" cy="2024785"/>
            <a:chOff x="3359010" y="186274"/>
            <a:chExt cx="3842029" cy="3842029"/>
          </a:xfrm>
        </p:grpSpPr>
        <p:sp>
          <p:nvSpPr>
            <p:cNvPr id="2" name="Oval 1"/>
            <p:cNvSpPr/>
            <p:nvPr/>
          </p:nvSpPr>
          <p:spPr>
            <a:xfrm>
              <a:off x="3359010" y="186274"/>
              <a:ext cx="3842029" cy="3842029"/>
            </a:xfrm>
            <a:prstGeom prst="ellipse">
              <a:avLst/>
            </a:prstGeom>
            <a:solidFill>
              <a:srgbClr val="92D050"/>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540847" y="3681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1335566" y="3522553"/>
            <a:ext cx="4891718" cy="338554"/>
          </a:xfrm>
          <a:prstGeom prst="rect">
            <a:avLst/>
          </a:prstGeom>
          <a:noFill/>
        </p:spPr>
        <p:txBody>
          <a:bodyPr wrap="square" rtlCol="0">
            <a:spAutoFit/>
          </a:bodyPr>
          <a:lstStyle/>
          <a:p>
            <a:pPr algn="ct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thách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thức</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[{{cll_num_1}}] </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304396" y="291330"/>
            <a:ext cx="6507884" cy="1393252"/>
          </a:xfrm>
        </p:spPr>
        <p:txBody>
          <a:bodyPr anchor="t">
            <a:noAutofit/>
          </a:bodyPr>
          <a:lstStyle/>
          <a:p>
            <a:pPr>
              <a:lnSpc>
                <a:spcPct val="120000"/>
              </a:lnSpc>
            </a:pP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THÁCH THỨC </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 NHẤT</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2C905868-F49E-4A70-AC21-7120A33F43C7}"/>
              </a:ext>
            </a:extLst>
          </p:cNvPr>
          <p:cNvSpPr txBox="1"/>
          <p:nvPr/>
        </p:nvSpPr>
        <p:spPr>
          <a:xfrm>
            <a:off x="654787" y="4118581"/>
            <a:ext cx="6157493" cy="298993"/>
          </a:xfrm>
          <a:prstGeom prst="rect">
            <a:avLst/>
          </a:prstGeom>
          <a:noFill/>
        </p:spPr>
        <p:txBody>
          <a:bodyPr wrap="square" numCol="1" spcCol="365760" rtlCol="0">
            <a:spAutoFit/>
          </a:bodyPr>
          <a:lstStyle/>
          <a:p>
            <a:pPr>
              <a:lnSpc>
                <a:spcPct val="140000"/>
              </a:lnSpc>
            </a:pPr>
            <a:r>
              <a:rPr lang="en-US" sz="1100" b="0" i="0" u="none" strike="noStrike" dirty="0">
                <a:solidFill>
                  <a:srgbClr val="000000"/>
                </a:solidFill>
                <a:effectLst/>
                <a:latin typeface="Tahoma" panose="020B0604030504040204" pitchFamily="34" charset="0"/>
              </a:rPr>
              <a:t>{{challenge_1_meaning}}</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229F3C59-2286-4EF5-A5AA-B95C5FB1E666}"/>
              </a:ext>
            </a:extLst>
          </p:cNvPr>
          <p:cNvSpPr txBox="1"/>
          <p:nvPr/>
        </p:nvSpPr>
        <p:spPr>
          <a:xfrm>
            <a:off x="2854201" y="1836362"/>
            <a:ext cx="1951395" cy="1938992"/>
          </a:xfrm>
          <a:prstGeom prst="rect">
            <a:avLst/>
          </a:prstGeom>
          <a:noFill/>
        </p:spPr>
        <p:txBody>
          <a:bodyPr wrap="square" rtlCol="0">
            <a:spAutoFit/>
          </a:bodyPr>
          <a:lstStyle/>
          <a:p>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{{vll_</a:t>
            </a:r>
            <a:r>
              <a:rPr lang="en-US" sz="4000" b="1">
                <a:solidFill>
                  <a:schemeClr val="bg1"/>
                </a:solidFill>
                <a:latin typeface="Tahoma" panose="020B0604030504040204" pitchFamily="34" charset="0"/>
                <a:ea typeface="Tahoma" panose="020B0604030504040204" pitchFamily="34" charset="0"/>
                <a:cs typeface="Tahoma" panose="020B0604030504040204" pitchFamily="34" charset="0"/>
              </a:rPr>
              <a:t>num_1}}</a:t>
            </a:r>
            <a:endPar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32522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22</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248815" y="357807"/>
            <a:ext cx="5467807" cy="1007941"/>
          </a:xfrm>
        </p:spPr>
        <p:txBody>
          <a:bodyPr anchor="t">
            <a:no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THÁCH THỨC </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 HAI</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2C905868-F49E-4A70-AC21-7120A33F43C7}"/>
              </a:ext>
            </a:extLst>
          </p:cNvPr>
          <p:cNvSpPr txBox="1"/>
          <p:nvPr/>
        </p:nvSpPr>
        <p:spPr>
          <a:xfrm>
            <a:off x="682171" y="4020728"/>
            <a:ext cx="6130109" cy="298993"/>
          </a:xfrm>
          <a:prstGeom prst="rect">
            <a:avLst/>
          </a:prstGeom>
          <a:noFill/>
        </p:spPr>
        <p:txBody>
          <a:bodyPr wrap="square" numCol="1" spcCol="365760" rtlCol="0">
            <a:spAutoFit/>
          </a:bodyPr>
          <a:lstStyle/>
          <a:p>
            <a:pPr>
              <a:lnSpc>
                <a:spcPct val="140000"/>
              </a:lnSpc>
            </a:pP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{{challenger_2_meaning}}</a:t>
            </a:r>
            <a:endParaRPr lang="en-US" sz="1100" dirty="0">
              <a:latin typeface="Tahoma" panose="020B0604030504040204" pitchFamily="34" charset="0"/>
              <a:ea typeface="Tahoma" panose="020B0604030504040204" pitchFamily="34" charset="0"/>
              <a:cs typeface="Tahoma" panose="020B0604030504040204" pitchFamily="34" charset="0"/>
            </a:endParaRPr>
          </a:p>
        </p:txBody>
      </p:sp>
      <p:grpSp>
        <p:nvGrpSpPr>
          <p:cNvPr id="13" name="Group 12">
            <a:extLst>
              <a:ext uri="{FF2B5EF4-FFF2-40B4-BE49-F238E27FC236}">
                <a16:creationId xmlns:a16="http://schemas.microsoft.com/office/drawing/2014/main" id="{96EFA7C8-423C-406F-848F-C59A3EBF717C}"/>
              </a:ext>
            </a:extLst>
          </p:cNvPr>
          <p:cNvGrpSpPr/>
          <p:nvPr/>
        </p:nvGrpSpPr>
        <p:grpSpPr>
          <a:xfrm>
            <a:off x="2821303" y="1365748"/>
            <a:ext cx="1920240" cy="1920241"/>
            <a:chOff x="1860410" y="2230974"/>
            <a:chExt cx="3842029" cy="3842029"/>
          </a:xfrm>
        </p:grpSpPr>
        <p:sp>
          <p:nvSpPr>
            <p:cNvPr id="16" name="Oval 15">
              <a:extLst>
                <a:ext uri="{FF2B5EF4-FFF2-40B4-BE49-F238E27FC236}">
                  <a16:creationId xmlns:a16="http://schemas.microsoft.com/office/drawing/2014/main" id="{68D0160B-2AEF-41E2-BF4B-A55A024BC7FC}"/>
                </a:ext>
              </a:extLst>
            </p:cNvPr>
            <p:cNvSpPr/>
            <p:nvPr/>
          </p:nvSpPr>
          <p:spPr>
            <a:xfrm>
              <a:off x="1860410" y="2230974"/>
              <a:ext cx="3842029" cy="3842029"/>
            </a:xfrm>
            <a:prstGeom prst="ellipse">
              <a:avLst/>
            </a:prstGeom>
            <a:solidFill>
              <a:srgbClr val="ED6300"/>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10F4B2D-E1A7-49DD-A415-CDB770B74F1F}"/>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extBox 9">
            <a:extLst>
              <a:ext uri="{FF2B5EF4-FFF2-40B4-BE49-F238E27FC236}">
                <a16:creationId xmlns:a16="http://schemas.microsoft.com/office/drawing/2014/main" id="{6E91A957-FA8E-44D1-9327-1454F957232B}"/>
              </a:ext>
            </a:extLst>
          </p:cNvPr>
          <p:cNvSpPr txBox="1"/>
          <p:nvPr/>
        </p:nvSpPr>
        <p:spPr>
          <a:xfrm>
            <a:off x="1335566" y="3522553"/>
            <a:ext cx="4891718" cy="338554"/>
          </a:xfrm>
          <a:prstGeom prst="rect">
            <a:avLst/>
          </a:prstGeom>
          <a:noFill/>
        </p:spPr>
        <p:txBody>
          <a:bodyPr wrap="square" rtlCol="0">
            <a:spAutoFit/>
          </a:bodyPr>
          <a:lstStyle/>
          <a:p>
            <a:pPr algn="ct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thách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thức</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[{{cll_num_2}}] </a:t>
            </a:r>
          </a:p>
        </p:txBody>
      </p:sp>
      <p:sp>
        <p:nvSpPr>
          <p:cNvPr id="11" name="TextBox 10">
            <a:extLst>
              <a:ext uri="{FF2B5EF4-FFF2-40B4-BE49-F238E27FC236}">
                <a16:creationId xmlns:a16="http://schemas.microsoft.com/office/drawing/2014/main" id="{287CA305-0710-4A59-BA63-EFC6CD5AC50A}"/>
              </a:ext>
            </a:extLst>
          </p:cNvPr>
          <p:cNvSpPr txBox="1"/>
          <p:nvPr/>
        </p:nvSpPr>
        <p:spPr>
          <a:xfrm>
            <a:off x="2854201" y="1836362"/>
            <a:ext cx="1951395" cy="1938992"/>
          </a:xfrm>
          <a:prstGeom prst="rect">
            <a:avLst/>
          </a:prstGeom>
          <a:noFill/>
        </p:spPr>
        <p:txBody>
          <a:bodyPr wrap="square" rtlCol="0">
            <a:spAutoFit/>
          </a:bodyPr>
          <a:lstStyle/>
          <a:p>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{{cll_num_2}}</a:t>
            </a:r>
          </a:p>
        </p:txBody>
      </p:sp>
    </p:spTree>
    <p:extLst>
      <p:ext uri="{BB962C8B-B14F-4D97-AF65-F5344CB8AC3E}">
        <p14:creationId xmlns:p14="http://schemas.microsoft.com/office/powerpoint/2010/main" val="1379947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23</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248815" y="357807"/>
            <a:ext cx="5467807" cy="1007941"/>
          </a:xfrm>
        </p:spPr>
        <p:txBody>
          <a:bodyPr anchor="t">
            <a:no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THÁCH THỨC </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 BA</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2C905868-F49E-4A70-AC21-7120A33F43C7}"/>
              </a:ext>
            </a:extLst>
          </p:cNvPr>
          <p:cNvSpPr txBox="1"/>
          <p:nvPr/>
        </p:nvSpPr>
        <p:spPr>
          <a:xfrm>
            <a:off x="769257" y="3893740"/>
            <a:ext cx="6197600" cy="298993"/>
          </a:xfrm>
          <a:prstGeom prst="rect">
            <a:avLst/>
          </a:prstGeom>
          <a:noFill/>
        </p:spPr>
        <p:txBody>
          <a:bodyPr wrap="square" numCol="1" spcCol="365760" rtlCol="0">
            <a:spAutoFit/>
          </a:bodyPr>
          <a:lstStyle/>
          <a:p>
            <a:pPr>
              <a:lnSpc>
                <a:spcPct val="140000"/>
              </a:lnSpc>
            </a:pP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{{challenge_3_meaning}}</a:t>
            </a:r>
            <a:endParaRPr lang="en-US" sz="1100" dirty="0">
              <a:latin typeface="Tahoma" panose="020B0604030504040204" pitchFamily="34" charset="0"/>
              <a:ea typeface="Tahoma" panose="020B0604030504040204" pitchFamily="34" charset="0"/>
              <a:cs typeface="Tahoma" panose="020B0604030504040204" pitchFamily="34" charset="0"/>
            </a:endParaRPr>
          </a:p>
        </p:txBody>
      </p:sp>
      <p:grpSp>
        <p:nvGrpSpPr>
          <p:cNvPr id="11" name="Group 10">
            <a:extLst>
              <a:ext uri="{FF2B5EF4-FFF2-40B4-BE49-F238E27FC236}">
                <a16:creationId xmlns:a16="http://schemas.microsoft.com/office/drawing/2014/main" id="{770FB47B-FF64-4215-8B05-5EDA1BA2F05C}"/>
              </a:ext>
            </a:extLst>
          </p:cNvPr>
          <p:cNvGrpSpPr/>
          <p:nvPr/>
        </p:nvGrpSpPr>
        <p:grpSpPr>
          <a:xfrm>
            <a:off x="2853819" y="1212631"/>
            <a:ext cx="1920240" cy="1920240"/>
            <a:chOff x="1860410" y="2230974"/>
            <a:chExt cx="3842029" cy="3842029"/>
          </a:xfrm>
        </p:grpSpPr>
        <p:sp>
          <p:nvSpPr>
            <p:cNvPr id="19" name="Oval 18">
              <a:extLst>
                <a:ext uri="{FF2B5EF4-FFF2-40B4-BE49-F238E27FC236}">
                  <a16:creationId xmlns:a16="http://schemas.microsoft.com/office/drawing/2014/main" id="{B096414E-4FE9-4D32-A960-6B495DF2B5AB}"/>
                </a:ext>
              </a:extLst>
            </p:cNvPr>
            <p:cNvSpPr/>
            <p:nvPr/>
          </p:nvSpPr>
          <p:spPr>
            <a:xfrm>
              <a:off x="1860410" y="2230974"/>
              <a:ext cx="3842029" cy="3842029"/>
            </a:xfrm>
            <a:prstGeom prst="ellipse">
              <a:avLst/>
            </a:prstGeom>
            <a:solidFill>
              <a:srgbClr val="41BDC2"/>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5D92791-8F2D-405C-9A48-E78D1710DDCB}"/>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TextBox 12">
            <a:extLst>
              <a:ext uri="{FF2B5EF4-FFF2-40B4-BE49-F238E27FC236}">
                <a16:creationId xmlns:a16="http://schemas.microsoft.com/office/drawing/2014/main" id="{F92EFE44-E576-4061-A7B5-E32089406DFF}"/>
              </a:ext>
            </a:extLst>
          </p:cNvPr>
          <p:cNvSpPr txBox="1"/>
          <p:nvPr/>
        </p:nvSpPr>
        <p:spPr>
          <a:xfrm>
            <a:off x="1422198" y="3430597"/>
            <a:ext cx="4891718" cy="338554"/>
          </a:xfrm>
          <a:prstGeom prst="rect">
            <a:avLst/>
          </a:prstGeom>
          <a:noFill/>
        </p:spPr>
        <p:txBody>
          <a:bodyPr wrap="square" rtlCol="0">
            <a:spAutoFit/>
          </a:bodyPr>
          <a:lstStyle/>
          <a:p>
            <a:pPr algn="ct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thách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thức</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[{{cll_num_3}}] </a:t>
            </a:r>
          </a:p>
        </p:txBody>
      </p:sp>
      <p:sp>
        <p:nvSpPr>
          <p:cNvPr id="10" name="TextBox 9">
            <a:extLst>
              <a:ext uri="{FF2B5EF4-FFF2-40B4-BE49-F238E27FC236}">
                <a16:creationId xmlns:a16="http://schemas.microsoft.com/office/drawing/2014/main" id="{374CDFB5-1C4F-466C-B63C-E762922F0815}"/>
              </a:ext>
            </a:extLst>
          </p:cNvPr>
          <p:cNvSpPr txBox="1"/>
          <p:nvPr/>
        </p:nvSpPr>
        <p:spPr>
          <a:xfrm>
            <a:off x="2854201" y="1836362"/>
            <a:ext cx="1951395" cy="1938992"/>
          </a:xfrm>
          <a:prstGeom prst="rect">
            <a:avLst/>
          </a:prstGeom>
          <a:noFill/>
        </p:spPr>
        <p:txBody>
          <a:bodyPr wrap="square" rtlCol="0">
            <a:spAutoFit/>
          </a:bodyPr>
          <a:lstStyle/>
          <a:p>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{{cll_num_3}}</a:t>
            </a:r>
          </a:p>
        </p:txBody>
      </p:sp>
    </p:spTree>
    <p:extLst>
      <p:ext uri="{BB962C8B-B14F-4D97-AF65-F5344CB8AC3E}">
        <p14:creationId xmlns:p14="http://schemas.microsoft.com/office/powerpoint/2010/main" val="2398401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24</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248815" y="357807"/>
            <a:ext cx="5467807" cy="1007941"/>
          </a:xfrm>
        </p:spPr>
        <p:txBody>
          <a:bodyPr anchor="t">
            <a:no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THÁCH THỨC </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 TƯ</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2C905868-F49E-4A70-AC21-7120A33F43C7}"/>
              </a:ext>
            </a:extLst>
          </p:cNvPr>
          <p:cNvSpPr txBox="1"/>
          <p:nvPr/>
        </p:nvSpPr>
        <p:spPr>
          <a:xfrm>
            <a:off x="420914" y="3805610"/>
            <a:ext cx="6774271" cy="298993"/>
          </a:xfrm>
          <a:prstGeom prst="rect">
            <a:avLst/>
          </a:prstGeom>
          <a:noFill/>
        </p:spPr>
        <p:txBody>
          <a:bodyPr wrap="square" numCol="1" spcCol="365760" rtlCol="0">
            <a:spAutoFit/>
          </a:bodyPr>
          <a:lstStyle/>
          <a:p>
            <a:pPr>
              <a:lnSpc>
                <a:spcPct val="140000"/>
              </a:lnSpc>
            </a:pP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{{challenge_4_meaning}}</a:t>
            </a:r>
            <a:endParaRPr lang="en-US" sz="1100" dirty="0">
              <a:latin typeface="Tahoma" panose="020B0604030504040204" pitchFamily="34" charset="0"/>
              <a:ea typeface="Tahoma" panose="020B0604030504040204" pitchFamily="34" charset="0"/>
              <a:cs typeface="Tahoma" panose="020B0604030504040204" pitchFamily="34" charset="0"/>
            </a:endParaRPr>
          </a:p>
        </p:txBody>
      </p:sp>
      <p:grpSp>
        <p:nvGrpSpPr>
          <p:cNvPr id="13" name="Group 12">
            <a:extLst>
              <a:ext uri="{FF2B5EF4-FFF2-40B4-BE49-F238E27FC236}">
                <a16:creationId xmlns:a16="http://schemas.microsoft.com/office/drawing/2014/main" id="{FBEBDADD-E8D1-4D05-A8FF-22AECFF2E8C6}"/>
              </a:ext>
            </a:extLst>
          </p:cNvPr>
          <p:cNvGrpSpPr/>
          <p:nvPr/>
        </p:nvGrpSpPr>
        <p:grpSpPr>
          <a:xfrm>
            <a:off x="2821305" y="1195249"/>
            <a:ext cx="1920240" cy="1920241"/>
            <a:chOff x="1860410" y="2230974"/>
            <a:chExt cx="3842029" cy="3842029"/>
          </a:xfrm>
        </p:grpSpPr>
        <p:sp>
          <p:nvSpPr>
            <p:cNvPr id="16" name="Oval 15">
              <a:extLst>
                <a:ext uri="{FF2B5EF4-FFF2-40B4-BE49-F238E27FC236}">
                  <a16:creationId xmlns:a16="http://schemas.microsoft.com/office/drawing/2014/main" id="{922F691B-27AC-4780-B529-3FC4CE9EE731}"/>
                </a:ext>
              </a:extLst>
            </p:cNvPr>
            <p:cNvSpPr/>
            <p:nvPr/>
          </p:nvSpPr>
          <p:spPr>
            <a:xfrm>
              <a:off x="1860410" y="2230974"/>
              <a:ext cx="3842029" cy="3842029"/>
            </a:xfrm>
            <a:prstGeom prst="ellipse">
              <a:avLst/>
            </a:prstGeom>
            <a:solidFill>
              <a:srgbClr val="F6AE1A"/>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644846B-2425-4079-A9D1-002C267F263F}"/>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extBox 9">
            <a:extLst>
              <a:ext uri="{FF2B5EF4-FFF2-40B4-BE49-F238E27FC236}">
                <a16:creationId xmlns:a16="http://schemas.microsoft.com/office/drawing/2014/main" id="{27B31677-7B0E-4A7A-9F7B-49DD277F95B0}"/>
              </a:ext>
            </a:extLst>
          </p:cNvPr>
          <p:cNvSpPr txBox="1"/>
          <p:nvPr/>
        </p:nvSpPr>
        <p:spPr>
          <a:xfrm>
            <a:off x="1368080" y="3289950"/>
            <a:ext cx="4891718" cy="338554"/>
          </a:xfrm>
          <a:prstGeom prst="rect">
            <a:avLst/>
          </a:prstGeom>
          <a:noFill/>
        </p:spPr>
        <p:txBody>
          <a:bodyPr wrap="square" rtlCol="0">
            <a:spAutoFit/>
          </a:bodyPr>
          <a:lstStyle/>
          <a:p>
            <a:pPr algn="ct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thách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thức</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[{{cll_num_4}}] </a:t>
            </a:r>
          </a:p>
        </p:txBody>
      </p:sp>
      <p:sp>
        <p:nvSpPr>
          <p:cNvPr id="11" name="TextBox 10">
            <a:extLst>
              <a:ext uri="{FF2B5EF4-FFF2-40B4-BE49-F238E27FC236}">
                <a16:creationId xmlns:a16="http://schemas.microsoft.com/office/drawing/2014/main" id="{8C74A785-E7C4-4DD8-9CE6-38886CCC1338}"/>
              </a:ext>
            </a:extLst>
          </p:cNvPr>
          <p:cNvSpPr txBox="1"/>
          <p:nvPr/>
        </p:nvSpPr>
        <p:spPr>
          <a:xfrm>
            <a:off x="2854201" y="1836362"/>
            <a:ext cx="1951395" cy="1938992"/>
          </a:xfrm>
          <a:prstGeom prst="rect">
            <a:avLst/>
          </a:prstGeom>
          <a:noFill/>
        </p:spPr>
        <p:txBody>
          <a:bodyPr wrap="square" rtlCol="0">
            <a:spAutoFit/>
          </a:bodyPr>
          <a:lstStyle/>
          <a:p>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{{cll_num_4}}</a:t>
            </a:r>
          </a:p>
        </p:txBody>
      </p:sp>
    </p:spTree>
    <p:extLst>
      <p:ext uri="{BB962C8B-B14F-4D97-AF65-F5344CB8AC3E}">
        <p14:creationId xmlns:p14="http://schemas.microsoft.com/office/powerpoint/2010/main" val="24513220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25</a:t>
            </a:r>
          </a:p>
        </p:txBody>
      </p:sp>
      <p:sp>
        <p:nvSpPr>
          <p:cNvPr id="11" name="Title 1">
            <a:extLst>
              <a:ext uri="{FF2B5EF4-FFF2-40B4-BE49-F238E27FC236}">
                <a16:creationId xmlns:a16="http://schemas.microsoft.com/office/drawing/2014/main" id="{9ED72576-406C-4C3E-AD19-BAE23AC0C36B}"/>
              </a:ext>
            </a:extLst>
          </p:cNvPr>
          <p:cNvSpPr>
            <a:spLocks noGrp="1"/>
          </p:cNvSpPr>
          <p:nvPr>
            <p:ph type="title"/>
          </p:nvPr>
        </p:nvSpPr>
        <p:spPr>
          <a:xfrm>
            <a:off x="305494" y="263514"/>
            <a:ext cx="4907529" cy="660312"/>
          </a:xfrm>
        </p:spPr>
        <p:txBody>
          <a:bodyPr>
            <a:normAutofit/>
          </a:bodyPr>
          <a:lstStyle/>
          <a:p>
            <a:r>
              <a:rPr lang="en-US" sz="3600" b="1" dirty="0">
                <a:solidFill>
                  <a:srgbClr val="F36A03"/>
                </a:solidFill>
                <a:latin typeface="Tahoma" panose="020B0604030504040204" pitchFamily="34" charset="0"/>
                <a:ea typeface="Tahoma" panose="020B0604030504040204" pitchFamily="34" charset="0"/>
                <a:cs typeface="Tahoma" panose="020B0604030504040204" pitchFamily="34" charset="0"/>
              </a:rPr>
              <a:t>NĂM CÁ NHÂN</a:t>
            </a:r>
          </a:p>
        </p:txBody>
      </p:sp>
      <p:sp>
        <p:nvSpPr>
          <p:cNvPr id="8" name="TextBox 7"/>
          <p:cNvSpPr txBox="1"/>
          <p:nvPr/>
        </p:nvSpPr>
        <p:spPr>
          <a:xfrm>
            <a:off x="305494" y="1257999"/>
            <a:ext cx="6939368" cy="6151749"/>
          </a:xfrm>
          <a:prstGeom prst="rect">
            <a:avLst/>
          </a:prstGeom>
          <a:noFill/>
        </p:spPr>
        <p:txBody>
          <a:bodyPr wrap="square" rtlCol="0">
            <a:spAutoFit/>
          </a:bodyPr>
          <a:lstStyle/>
          <a:p>
            <a:pPr>
              <a:lnSpc>
                <a:spcPct val="150000"/>
              </a:lnSpc>
            </a:pP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NĂM THỨ CHÍN (PYN 9) - NĂM ĐỈNH ĐIỂM THAY ĐỔI</a:t>
            </a:r>
            <a:b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b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Chúng ta sẽ bắt đầu phân tích năm này đầu tiên, vì nó là thời điểm khép lại chu kỳ cũ và mở ra chu kỳ mới. Trước đỉnh cao của chu kỳ 9 năm của mỗi cá nhân chính là một năm khởi động mọi sự thay đổi. Tuy nhiên, nhiều sự thay đổi diễn ra âm thầm đến mức chúng ta sẽ không nhận ra mãi cho đến cuối năm hoặc trong năm kế tiếp. Những thay đổi này rất đa dạng và khác nhau trong suốt cuộc đời của mỗi người, và chúng trở nên đặc biệt rõ nét trong quãng thời gian 27 năm phát triển và trưởng thành theo mô hình Kim tự tháp (tức Bốn đỉnh cao của đời người, sẽ được giải thích chi tiết hơn ở phần kế tiếp)..</a:t>
            </a:r>
            <a:b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b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Các khía cạnh chủ yếu của Năm thứ chín bao gồm việc di chuyển đó đây, đổi nhà, đổi Công việc, xây dựng mối quan hệ bạn bè mới, thường đi kèm với sự kết thúc một vài mối quan hệ hay tình bạn cũ, không còn phù hợp với hành trình mới. Đây cũng là năm tuyệt vời để tất toán những món nơ cũ, cũng như xoa dịu những mối quan hệ đang bất hòa. Ở năm này, người ta thường cảm nhận mạnh mẽ về trách nhiệm Con người, cũng như sự bao dung và thấu hiểu.</a:t>
            </a:r>
            <a:b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b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Năm thứ chín thường đặc biệt quan trọng đối với những người có con số chủ đạo là số 9, vì họ sẽ cảm nhận được năng lượng mạnh mẽ của nó trong mỗi hành động. Đây dự kiến sẽ là năm của sự thành công đáng kể đối với những người này. Năm thứ chín là đỉnh cao trong chu kỳ phát triển 9 năm, do đó, trách nhiệm và lý tưởng của người có Con số chủ đạo 9 sẽ càng được nâng cao trong bất kỳ lĩnh vực nhân văn nào mà họ tham gia. Tuy nhiên, nếu họ vốn đã nhiều tham vọng, năm thứ chín sẽ càng củng cố lòng tham của họ đối với những thành công mang tính tự lợi, khiến họ kích động đến mức trở nên bất cẩn, và điều này Có thể dẫn họ đến với những bài học cực kỳ đau thương. Bên cạnh đó, sự cuồng nhiệt quá độ, tính kiêu ngạo và tính nghiêm túc quá mức là ba thứ có thể tước mất cơ hội tận hưởng một năm đầy thú vị của những thay đổi ngoạn mục trong cuộc đời họ.</a:t>
            </a:r>
            <a:r>
              <a:rPr lang="vi-VN" sz="1100" dirty="0">
                <a:latin typeface="Tahoma" panose="020B0604030504040204" pitchFamily="34" charset="0"/>
                <a:ea typeface="Tahoma" panose="020B0604030504040204" pitchFamily="34" charset="0"/>
                <a:cs typeface="Tahoma" panose="020B0604030504040204" pitchFamily="34" charset="0"/>
              </a:rPr>
              <a:t> </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9" name="Rectangle 18">
            <a:extLst>
              <a:ext uri="{FF2B5EF4-FFF2-40B4-BE49-F238E27FC236}">
                <a16:creationId xmlns:a16="http://schemas.microsoft.com/office/drawing/2014/main" id="{A25A2900-432E-4F19-8EF4-424A2242E81A}"/>
              </a:ext>
            </a:extLst>
          </p:cNvPr>
          <p:cNvSpPr/>
          <p:nvPr/>
        </p:nvSpPr>
        <p:spPr>
          <a:xfrm>
            <a:off x="4581601" y="0"/>
            <a:ext cx="3148269"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E4154093-3756-4986-AC51-A7ABCBB2DD2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119690" y="-122617"/>
            <a:ext cx="1022263" cy="1117102"/>
          </a:xfrm>
          <a:prstGeom prst="rect">
            <a:avLst/>
          </a:prstGeom>
          <a:effectLst>
            <a:outerShdw blurRad="50800" dist="38100" dir="8100000" algn="tr" rotWithShape="0">
              <a:prstClr val="black">
                <a:alpha val="40000"/>
              </a:prstClr>
            </a:outerShdw>
          </a:effectLst>
        </p:spPr>
      </p:pic>
      <p:sp>
        <p:nvSpPr>
          <p:cNvPr id="18" name="TextBox 17">
            <a:extLst>
              <a:ext uri="{FF2B5EF4-FFF2-40B4-BE49-F238E27FC236}">
                <a16:creationId xmlns:a16="http://schemas.microsoft.com/office/drawing/2014/main" id="{6E034205-4015-47B7-B18E-A15E189B6A39}"/>
              </a:ext>
            </a:extLst>
          </p:cNvPr>
          <p:cNvSpPr txBox="1"/>
          <p:nvPr/>
        </p:nvSpPr>
        <p:spPr>
          <a:xfrm>
            <a:off x="3515631" y="192855"/>
            <a:ext cx="2165684" cy="646331"/>
          </a:xfrm>
          <a:prstGeom prst="rect">
            <a:avLst/>
          </a:prstGeom>
          <a:noFill/>
        </p:spPr>
        <p:txBody>
          <a:bodyPr wrap="square" rtlCol="0">
            <a:spAutoFit/>
          </a:bodyPr>
          <a:lstStyle/>
          <a:p>
            <a:pPr algn="ctr"/>
            <a:r>
              <a:rPr lang="en-US" sz="36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9</a:t>
            </a:r>
            <a:endParaRPr lang="en-US" sz="60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79A32C45-9D95-4F6C-B0EE-59C679E427A4}"/>
              </a:ext>
            </a:extLst>
          </p:cNvPr>
          <p:cNvSpPr txBox="1"/>
          <p:nvPr/>
        </p:nvSpPr>
        <p:spPr>
          <a:xfrm>
            <a:off x="4860141" y="263514"/>
            <a:ext cx="2181710" cy="523220"/>
          </a:xfrm>
          <a:prstGeom prst="rect">
            <a:avLst/>
          </a:prstGeom>
          <a:noFill/>
        </p:spPr>
        <p:txBody>
          <a:bodyPr wrap="square" rtlCol="0">
            <a:spAutoFit/>
          </a:bodyPr>
          <a:lstStyle>
            <a:defPPr>
              <a:defRPr lang="en-US"/>
            </a:defPPr>
            <a:lvl1pPr algn="ctr">
              <a:defRPr sz="3600" b="1">
                <a:solidFill>
                  <a:schemeClr val="tx1">
                    <a:lumMod val="75000"/>
                    <a:lumOff val="25000"/>
                  </a:schemeClr>
                </a:solidFill>
              </a:defRPr>
            </a:lvl1pPr>
          </a:lstStyle>
          <a:p>
            <a:r>
              <a:rPr lang="en-US" sz="2800" dirty="0" err="1"/>
              <a:t>Năm</a:t>
            </a:r>
            <a:r>
              <a:rPr lang="en-US" sz="2800" dirty="0"/>
              <a:t> 2020</a:t>
            </a:r>
          </a:p>
        </p:txBody>
      </p:sp>
    </p:spTree>
    <p:extLst>
      <p:ext uri="{BB962C8B-B14F-4D97-AF65-F5344CB8AC3E}">
        <p14:creationId xmlns:p14="http://schemas.microsoft.com/office/powerpoint/2010/main" val="4041312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26</a:t>
            </a:r>
          </a:p>
        </p:txBody>
      </p:sp>
      <p:sp>
        <p:nvSpPr>
          <p:cNvPr id="11" name="Title 1">
            <a:extLst>
              <a:ext uri="{FF2B5EF4-FFF2-40B4-BE49-F238E27FC236}">
                <a16:creationId xmlns:a16="http://schemas.microsoft.com/office/drawing/2014/main" id="{9ED72576-406C-4C3E-AD19-BAE23AC0C36B}"/>
              </a:ext>
            </a:extLst>
          </p:cNvPr>
          <p:cNvSpPr>
            <a:spLocks noGrp="1"/>
          </p:cNvSpPr>
          <p:nvPr>
            <p:ph type="title"/>
          </p:nvPr>
        </p:nvSpPr>
        <p:spPr>
          <a:xfrm>
            <a:off x="305494" y="263514"/>
            <a:ext cx="4907529" cy="660312"/>
          </a:xfrm>
        </p:spPr>
        <p:txBody>
          <a:bodyPr>
            <a:normAutofit/>
          </a:bodyPr>
          <a:lstStyle/>
          <a:p>
            <a:r>
              <a:rPr lang="en-US" sz="3600" b="1" dirty="0">
                <a:solidFill>
                  <a:srgbClr val="F36A03"/>
                </a:solidFill>
                <a:latin typeface="Tahoma" panose="020B0604030504040204" pitchFamily="34" charset="0"/>
                <a:ea typeface="Tahoma" panose="020B0604030504040204" pitchFamily="34" charset="0"/>
                <a:cs typeface="Tahoma" panose="020B0604030504040204" pitchFamily="34" charset="0"/>
              </a:rPr>
              <a:t>NĂM CÁ NHÂN</a:t>
            </a:r>
          </a:p>
        </p:txBody>
      </p:sp>
      <p:sp>
        <p:nvSpPr>
          <p:cNvPr id="8" name="TextBox 7"/>
          <p:cNvSpPr txBox="1"/>
          <p:nvPr/>
        </p:nvSpPr>
        <p:spPr>
          <a:xfrm>
            <a:off x="305494" y="1309957"/>
            <a:ext cx="6915921" cy="8183074"/>
          </a:xfrm>
          <a:prstGeom prst="rect">
            <a:avLst/>
          </a:prstGeom>
          <a:noFill/>
        </p:spPr>
        <p:txBody>
          <a:bodyPr wrap="square" rtlCol="0">
            <a:spAutoFit/>
          </a:bodyPr>
          <a:lstStyle/>
          <a:p>
            <a:pPr>
              <a:lnSpc>
                <a:spcPct val="150000"/>
              </a:lnSpc>
            </a:pP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Chỉ số năm cá nhân 1 đại diện cho những khởi đầu mới, hành động, cơ hội; bắt đầu cho một chu kỳ 9 năm mới trong hành trình của bạn.</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Năm cá nhân 1 đại diện cho sự khỏi động cũng như bắt đầu lại từ đầu. Trong năm nay, bạn có thể rũ bỏ quá khứ và khởi đầu một chu kỳ chín năm hoàn toàn mới, với mục tiêu phát triển bản thân cũng như nâng cao chất lượng cuộc sống nói chung. Tất cả những gì bạn làm trong năm nay (thái độ của bạn khi làm những việc đó) sẽ quyết định sắc thái của cả chín năm tiếp theo, nên việc duy trì thái độ tích cực và chủ động để tạo ra những cải tiến là cực kỳ quan trọng.</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Nhiều thay đổi lớn và cơ hội mới sẽ xuất hiện trong năm cá nhân 1 này, vậy nên đừng trì hoãn, nếu không bạn sẽ bỏ lỡ thời cơ</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Năng lượng dương của số 1 sẽ khuyến khích bạn phải quyết đoán và bắt tay vào hành động. Bạn sẽ được tiếp xúc một nguồn năng lượng tươi mới dồi dào, cũng như có nhiều ý tưởng mới mẻ. Bạn cần phải cho những ý tưởng này đủ thời gian phát triển vì chúng có thể sẽ cần cả 12 tháng trong năm để chín muồi. Dù bạn làm gì đi chăng nữa thì cũng đừng bỏ cuộc nếu chưa đạt được mục tiêu ngay. Hãy chủ động nhưng đừng quên kiên nhẫn. Bạn có thể thiền định một cách thường xuyên để có trực giác tốt hơn. Nhờ đó, bạn sẽ biết mình phải đi bước nào một cách logic, cũng như có thể phân biệt việc nào có ích và việc nào là lãng phí thời gian.</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Đây là một năm để bạn dũng cảm đưa ra những quyết định thể hiện con người thật sự của mình, thay vì hy sinh những nguyện vọng của bản thân để tuân theo quy tắc xã hội hay để làm vừa lòng người khác. Hãy là chính mình</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Trong 12 tháng tới, bạn cần học cách tập trung vào bản thân và đặt nhu cầu của chính mình lên hàng đầu ( một cách hợp lý). Cho dù là thay đổi phong cách, tập trung phát triển bản thân, hay bước đầu định hình cuộc sống theo cách mà bạn muốn – đây là năm dành cho riêng bạn.</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Đảm nhận một vai trò lãnh đạo.</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Số 1 là con số sáng tạo, vì thế năm cá nhân 1 là một chu kì hiện thực hóa rất mạnh mẽ với việc biến ước mơ thành hiện thực, hay ít nhất là chuẩn bị mọi thứ cho việc hiện thực hóa mong muốn trong tương lai.</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Trong năm nay, bạn nên tìm hiểu về Luật hấp dẫn cũng như các nghiên cứu của Abraham-Hicks để sử dụng chúng cho mục đích của mình. Số 1 là con số của tâm trí, vì vậy hãy liên tục hình dung một cách sáng tạo và có một thái độ tích cực để giúp gia tăng khả năng thành công của bạn. Hãy nghĩ về điều bạn muốn, tập trung toàn bộ năng lượng của mình vào đó, và thực hiện bằng hành động thực tế.</a:t>
            </a:r>
            <a:r>
              <a:rPr lang="vi-VN" sz="1100" dirty="0">
                <a:latin typeface="Tahoma" panose="020B0604030504040204" pitchFamily="34" charset="0"/>
                <a:ea typeface="Tahoma" panose="020B0604030504040204" pitchFamily="34" charset="0"/>
                <a:cs typeface="Tahoma" panose="020B0604030504040204" pitchFamily="34" charset="0"/>
              </a:rPr>
              <a:t> </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9" name="Rectangle 18">
            <a:extLst>
              <a:ext uri="{FF2B5EF4-FFF2-40B4-BE49-F238E27FC236}">
                <a16:creationId xmlns:a16="http://schemas.microsoft.com/office/drawing/2014/main" id="{A25A2900-432E-4F19-8EF4-424A2242E81A}"/>
              </a:ext>
            </a:extLst>
          </p:cNvPr>
          <p:cNvSpPr/>
          <p:nvPr/>
        </p:nvSpPr>
        <p:spPr>
          <a:xfrm>
            <a:off x="4581601" y="0"/>
            <a:ext cx="3148269"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E4154093-3756-4986-AC51-A7ABCBB2DD2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119690" y="-122617"/>
            <a:ext cx="1022263" cy="1117102"/>
          </a:xfrm>
          <a:prstGeom prst="rect">
            <a:avLst/>
          </a:prstGeom>
          <a:effectLst>
            <a:outerShdw blurRad="50800" dist="38100" dir="8100000" algn="tr" rotWithShape="0">
              <a:prstClr val="black">
                <a:alpha val="40000"/>
              </a:prstClr>
            </a:outerShdw>
          </a:effectLst>
        </p:spPr>
      </p:pic>
      <p:sp>
        <p:nvSpPr>
          <p:cNvPr id="18" name="TextBox 17">
            <a:extLst>
              <a:ext uri="{FF2B5EF4-FFF2-40B4-BE49-F238E27FC236}">
                <a16:creationId xmlns:a16="http://schemas.microsoft.com/office/drawing/2014/main" id="{6E034205-4015-47B7-B18E-A15E189B6A39}"/>
              </a:ext>
            </a:extLst>
          </p:cNvPr>
          <p:cNvSpPr txBox="1"/>
          <p:nvPr/>
        </p:nvSpPr>
        <p:spPr>
          <a:xfrm>
            <a:off x="3515631" y="192855"/>
            <a:ext cx="2165684" cy="646331"/>
          </a:xfrm>
          <a:prstGeom prst="rect">
            <a:avLst/>
          </a:prstGeom>
          <a:noFill/>
        </p:spPr>
        <p:txBody>
          <a:bodyPr wrap="square" rtlCol="0">
            <a:spAutoFit/>
          </a:bodyPr>
          <a:lstStyle/>
          <a:p>
            <a:pPr algn="ctr"/>
            <a:r>
              <a:rPr lang="en-US" sz="36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1</a:t>
            </a:r>
            <a:endParaRPr lang="en-US" sz="60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79A32C45-9D95-4F6C-B0EE-59C679E427A4}"/>
              </a:ext>
            </a:extLst>
          </p:cNvPr>
          <p:cNvSpPr txBox="1"/>
          <p:nvPr/>
        </p:nvSpPr>
        <p:spPr>
          <a:xfrm>
            <a:off x="4860141" y="263514"/>
            <a:ext cx="2181710" cy="523220"/>
          </a:xfrm>
          <a:prstGeom prst="rect">
            <a:avLst/>
          </a:prstGeom>
          <a:noFill/>
        </p:spPr>
        <p:txBody>
          <a:bodyPr wrap="square" rtlCol="0">
            <a:spAutoFit/>
          </a:bodyPr>
          <a:lstStyle>
            <a:defPPr>
              <a:defRPr lang="en-US"/>
            </a:defPPr>
            <a:lvl1pPr algn="ctr">
              <a:defRPr sz="3600" b="1">
                <a:solidFill>
                  <a:schemeClr val="tx1">
                    <a:lumMod val="75000"/>
                    <a:lumOff val="25000"/>
                  </a:schemeClr>
                </a:solidFill>
              </a:defRPr>
            </a:lvl1pPr>
          </a:lstStyle>
          <a:p>
            <a:r>
              <a:rPr lang="en-US" sz="2800" dirty="0" err="1"/>
              <a:t>Năm</a:t>
            </a:r>
            <a:r>
              <a:rPr lang="en-US" sz="2800" dirty="0"/>
              <a:t> 2021</a:t>
            </a:r>
          </a:p>
        </p:txBody>
      </p:sp>
    </p:spTree>
    <p:extLst>
      <p:ext uri="{BB962C8B-B14F-4D97-AF65-F5344CB8AC3E}">
        <p14:creationId xmlns:p14="http://schemas.microsoft.com/office/powerpoint/2010/main" val="36630397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27</a:t>
            </a:r>
          </a:p>
        </p:txBody>
      </p:sp>
      <p:sp>
        <p:nvSpPr>
          <p:cNvPr id="11" name="Title 1">
            <a:extLst>
              <a:ext uri="{FF2B5EF4-FFF2-40B4-BE49-F238E27FC236}">
                <a16:creationId xmlns:a16="http://schemas.microsoft.com/office/drawing/2014/main" id="{9ED72576-406C-4C3E-AD19-BAE23AC0C36B}"/>
              </a:ext>
            </a:extLst>
          </p:cNvPr>
          <p:cNvSpPr>
            <a:spLocks noGrp="1"/>
          </p:cNvSpPr>
          <p:nvPr>
            <p:ph type="title"/>
          </p:nvPr>
        </p:nvSpPr>
        <p:spPr>
          <a:xfrm>
            <a:off x="305494" y="263514"/>
            <a:ext cx="4907529" cy="660312"/>
          </a:xfrm>
        </p:spPr>
        <p:txBody>
          <a:bodyPr>
            <a:normAutofit/>
          </a:bodyPr>
          <a:lstStyle/>
          <a:p>
            <a:r>
              <a:rPr lang="en-US" sz="3600" b="1" dirty="0">
                <a:solidFill>
                  <a:srgbClr val="F36A03"/>
                </a:solidFill>
                <a:latin typeface="Tahoma" panose="020B0604030504040204" pitchFamily="34" charset="0"/>
                <a:ea typeface="Tahoma" panose="020B0604030504040204" pitchFamily="34" charset="0"/>
                <a:cs typeface="Tahoma" panose="020B0604030504040204" pitchFamily="34" charset="0"/>
              </a:rPr>
              <a:t>NĂM CÁ NHÂN</a:t>
            </a:r>
          </a:p>
        </p:txBody>
      </p:sp>
      <p:sp>
        <p:nvSpPr>
          <p:cNvPr id="8" name="TextBox 7"/>
          <p:cNvSpPr txBox="1"/>
          <p:nvPr/>
        </p:nvSpPr>
        <p:spPr>
          <a:xfrm>
            <a:off x="305494" y="1309957"/>
            <a:ext cx="6915921" cy="7929158"/>
          </a:xfrm>
          <a:prstGeom prst="rect">
            <a:avLst/>
          </a:prstGeom>
          <a:noFill/>
        </p:spPr>
        <p:txBody>
          <a:bodyPr wrap="square" rtlCol="0">
            <a:spAutoFit/>
          </a:bodyPr>
          <a:lstStyle/>
          <a:p>
            <a:pPr>
              <a:lnSpc>
                <a:spcPct val="150000"/>
              </a:lnSpc>
            </a:pP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Chỉ số năm cá nhân 1 đại diện cho những khởi đầu mới, hành động, cơ hội; bắt đầu cho một chu kỳ 9 năm mới trong hành trình của bạn.</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Năm cá nhân 1 đại diện cho sự khỏi động cũng như bắt đầu lại từ đầu. Trong năm nay, bạn có thể rũ bỏ quá khứ và khởi đầu một chu kỳ chín năm hoàn toàn mới, với mục tiêu phát triển bản thân cũng như nâng cao chất lượng cuộc sống nói chung. Tất cả những gì bạn làm trong năm nay (thái độ của bạn khi làm những việc đó) sẽ quyết định sắc thái của cả chín năm tiếp theo, nên việc duy trì thái độ tích cực và chủ động để tạo ra những cải tiến là cực kỳ quan trọng.</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Nhiều thay đổi lớn và cơ hội mới sẽ xuất hiện trong năm cá nhân 1 này, vậy nên đừng trì hoãn, nếu không bạn sẽ bỏ lỡ thời cơ</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Năng lượng dương của số 1 sẽ khuyến khích bạn phải quyết đoán và bắt tay vào hành động. Bạn sẽ được tiếp xúc một nguồn năng lượng tươi mới dồi dào, cũng như có nhiều ý tưởng mới mẻ. Bạn cần phải cho những ý tưởng này đủ thời gian phát triển vì chúng có thể sẽ cần cả 12 tháng trong năm để chín muồi. Dù bạn làm gì đi chăng nữa thì cũng đừng bỏ cuộc nếu chưa đạt được mục tiêu ngay. Hãy chủ động nhưng đừng quên kiên nhẫn. Bạn có thể thiền định một cách thường xuyên để có trực giác tốt hơn. Nhờ đó, bạn sẽ biết mình phải đi bước nào một cách logic, cũng như có thể phân biệt việc nào có ích và việc nào là lãng phí thời gian.</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Đây là một năm để bạn dũng cảm đưa ra những quyết định thể hiện con người thật sự của mình, thay vì hy sinh những nguyện vọng của bản thân để tuân theo quy tắc xã hội hay để làm vừa lòng người khác. Hãy là chính mình</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Trong 12 tháng tới, bạn cần học cách tập trung vào bản thân và đặt nhu cầu của chính mình lên hàng đầu ( một cách hợp lý). Cho dù là thay đổi phong cách, tập trung phát triển bản thân, hay bước đầu định hình cuộc sống theo cách mà bạn muốn – đây là năm dành cho riêng bạn.</a:t>
            </a:r>
            <a:endParaRPr lang="en-US" sz="1100" dirty="0">
              <a:solidFill>
                <a:srgbClr val="212529"/>
              </a:solidFill>
              <a:latin typeface="Tahoma" panose="020B0604030504040204" pitchFamily="34" charset="0"/>
              <a:ea typeface="Tahoma" panose="020B0604030504040204" pitchFamily="34" charset="0"/>
              <a:cs typeface="Tahoma" panose="020B0604030504040204" pitchFamily="34" charset="0"/>
            </a:endParaRPr>
          </a:p>
          <a:p>
            <a:pPr>
              <a:lnSpc>
                <a:spcPct val="150000"/>
              </a:lnSpc>
            </a:pP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Số 1 là con số sáng tạo, vì thế năm cá nhân 1 là một chu kì hiện thực hóa rất mạnh mẽ với việc biến ước mơ thành hiện thực, hay ít nhất là chuẩn bị mọi thứ cho việc hiện thực hóa mong muốn trong tương lai.</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Trong năm nay, bạn nên tìm hiểu về Luật hấp dẫn cũng như các nghiên cứu của Abraham-Hicks để sử dụng chúng cho mục đích của mình. Số 1 là con số của tâm trí, vì vậy hãy liên tục hình dung một cách sáng tạo và có một thái độ tích cực để giúp gia tăng khả năng thành công của bạn. Hãy nghĩ về điều bạn muốn, tập trung toàn bộ năng lượng của mình vào đó, và thực hiện bằng hành động thực tế.</a:t>
            </a:r>
            <a:r>
              <a:rPr lang="vi-VN" sz="1100" dirty="0">
                <a:latin typeface="Tahoma" panose="020B0604030504040204" pitchFamily="34" charset="0"/>
                <a:ea typeface="Tahoma" panose="020B0604030504040204" pitchFamily="34" charset="0"/>
                <a:cs typeface="Tahoma" panose="020B0604030504040204" pitchFamily="34" charset="0"/>
              </a:rPr>
              <a:t> </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9" name="Rectangle 18">
            <a:extLst>
              <a:ext uri="{FF2B5EF4-FFF2-40B4-BE49-F238E27FC236}">
                <a16:creationId xmlns:a16="http://schemas.microsoft.com/office/drawing/2014/main" id="{A25A2900-432E-4F19-8EF4-424A2242E81A}"/>
              </a:ext>
            </a:extLst>
          </p:cNvPr>
          <p:cNvSpPr/>
          <p:nvPr/>
        </p:nvSpPr>
        <p:spPr>
          <a:xfrm>
            <a:off x="4581601" y="0"/>
            <a:ext cx="3148269"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E4154093-3756-4986-AC51-A7ABCBB2DD2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119690" y="-122617"/>
            <a:ext cx="1022263" cy="1117102"/>
          </a:xfrm>
          <a:prstGeom prst="rect">
            <a:avLst/>
          </a:prstGeom>
          <a:effectLst>
            <a:outerShdw blurRad="50800" dist="38100" dir="8100000" algn="tr" rotWithShape="0">
              <a:prstClr val="black">
                <a:alpha val="40000"/>
              </a:prstClr>
            </a:outerShdw>
          </a:effectLst>
        </p:spPr>
      </p:pic>
      <p:sp>
        <p:nvSpPr>
          <p:cNvPr id="18" name="TextBox 17">
            <a:extLst>
              <a:ext uri="{FF2B5EF4-FFF2-40B4-BE49-F238E27FC236}">
                <a16:creationId xmlns:a16="http://schemas.microsoft.com/office/drawing/2014/main" id="{6E034205-4015-47B7-B18E-A15E189B6A39}"/>
              </a:ext>
            </a:extLst>
          </p:cNvPr>
          <p:cNvSpPr txBox="1"/>
          <p:nvPr/>
        </p:nvSpPr>
        <p:spPr>
          <a:xfrm>
            <a:off x="3515631" y="192855"/>
            <a:ext cx="2165684" cy="646331"/>
          </a:xfrm>
          <a:prstGeom prst="rect">
            <a:avLst/>
          </a:prstGeom>
          <a:noFill/>
        </p:spPr>
        <p:txBody>
          <a:bodyPr wrap="square" rtlCol="0">
            <a:spAutoFit/>
          </a:bodyPr>
          <a:lstStyle/>
          <a:p>
            <a:pPr algn="ctr"/>
            <a:r>
              <a:rPr lang="en-US" sz="36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3</a:t>
            </a:r>
            <a:endParaRPr lang="en-US" sz="60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79A32C45-9D95-4F6C-B0EE-59C679E427A4}"/>
              </a:ext>
            </a:extLst>
          </p:cNvPr>
          <p:cNvSpPr txBox="1"/>
          <p:nvPr/>
        </p:nvSpPr>
        <p:spPr>
          <a:xfrm>
            <a:off x="4860141" y="263514"/>
            <a:ext cx="2181710" cy="523220"/>
          </a:xfrm>
          <a:prstGeom prst="rect">
            <a:avLst/>
          </a:prstGeom>
          <a:noFill/>
        </p:spPr>
        <p:txBody>
          <a:bodyPr wrap="square" rtlCol="0">
            <a:spAutoFit/>
          </a:bodyPr>
          <a:lstStyle>
            <a:defPPr>
              <a:defRPr lang="en-US"/>
            </a:defPPr>
            <a:lvl1pPr algn="ctr">
              <a:defRPr sz="3600" b="1">
                <a:solidFill>
                  <a:schemeClr val="tx1">
                    <a:lumMod val="75000"/>
                    <a:lumOff val="25000"/>
                  </a:schemeClr>
                </a:solidFill>
              </a:defRPr>
            </a:lvl1pPr>
          </a:lstStyle>
          <a:p>
            <a:r>
              <a:rPr lang="en-US" sz="2800" dirty="0" err="1"/>
              <a:t>Năm</a:t>
            </a:r>
            <a:r>
              <a:rPr lang="en-US" sz="2800" dirty="0"/>
              <a:t> 2023</a:t>
            </a:r>
          </a:p>
        </p:txBody>
      </p:sp>
    </p:spTree>
    <p:extLst>
      <p:ext uri="{BB962C8B-B14F-4D97-AF65-F5344CB8AC3E}">
        <p14:creationId xmlns:p14="http://schemas.microsoft.com/office/powerpoint/2010/main" val="29609407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28</a:t>
            </a:r>
          </a:p>
        </p:txBody>
      </p:sp>
      <p:sp>
        <p:nvSpPr>
          <p:cNvPr id="11" name="Title 1">
            <a:extLst>
              <a:ext uri="{FF2B5EF4-FFF2-40B4-BE49-F238E27FC236}">
                <a16:creationId xmlns:a16="http://schemas.microsoft.com/office/drawing/2014/main" id="{9ED72576-406C-4C3E-AD19-BAE23AC0C36B}"/>
              </a:ext>
            </a:extLst>
          </p:cNvPr>
          <p:cNvSpPr>
            <a:spLocks noGrp="1"/>
          </p:cNvSpPr>
          <p:nvPr>
            <p:ph type="title"/>
          </p:nvPr>
        </p:nvSpPr>
        <p:spPr>
          <a:xfrm>
            <a:off x="305494" y="263514"/>
            <a:ext cx="4907529" cy="660312"/>
          </a:xfrm>
        </p:spPr>
        <p:txBody>
          <a:bodyPr>
            <a:normAutofit/>
          </a:bodyPr>
          <a:lstStyle/>
          <a:p>
            <a:r>
              <a:rPr lang="en-US" sz="3600" b="1" dirty="0">
                <a:solidFill>
                  <a:srgbClr val="F36A03"/>
                </a:solidFill>
                <a:latin typeface="Tahoma" panose="020B0604030504040204" pitchFamily="34" charset="0"/>
                <a:ea typeface="Tahoma" panose="020B0604030504040204" pitchFamily="34" charset="0"/>
                <a:cs typeface="Tahoma" panose="020B0604030504040204" pitchFamily="34" charset="0"/>
              </a:rPr>
              <a:t>NĂM CÁ NHÂN</a:t>
            </a:r>
          </a:p>
        </p:txBody>
      </p:sp>
      <p:sp>
        <p:nvSpPr>
          <p:cNvPr id="8" name="TextBox 7"/>
          <p:cNvSpPr txBox="1"/>
          <p:nvPr/>
        </p:nvSpPr>
        <p:spPr>
          <a:xfrm>
            <a:off x="305494" y="1309957"/>
            <a:ext cx="6915921" cy="8183074"/>
          </a:xfrm>
          <a:prstGeom prst="rect">
            <a:avLst/>
          </a:prstGeom>
          <a:noFill/>
        </p:spPr>
        <p:txBody>
          <a:bodyPr wrap="square" rtlCol="0">
            <a:spAutoFit/>
          </a:bodyPr>
          <a:lstStyle/>
          <a:p>
            <a:pPr>
              <a:lnSpc>
                <a:spcPct val="150000"/>
              </a:lnSpc>
            </a:pP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Chỉ số năm cá nhân 1 đại diện cho những khởi đầu mới, hành động, cơ hội; bắt đầu cho một chu kỳ 9 năm mới trong hành trình của bạn.</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Năm cá nhân 1 đại diện cho sự khỏi động cũng như bắt đầu lại từ đầu. Trong năm nay, bạn có thể rũ bỏ quá khứ và khởi đầu một chu kỳ chín năm hoàn toàn mới, với mục tiêu phát triển bản thân cũng như nâng cao chất lượng cuộc sống nói chung. Tất cả những gì bạn làm trong năm nay (thái độ của bạn khi làm những việc đó) sẽ quyết định sắc thái của cả chín năm tiếp theo, nên việc duy trì thái độ tích cực và chủ động để tạo ra những cải tiến là cực kỳ quan trọng.</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Nhiều thay đổi lớn và cơ hội mới sẽ xuất hiện trong năm cá nhân 1 này, vậy nên đừng trì hoãn, nếu không bạn sẽ bỏ lỡ thời cơ</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Năng lượng dương của số 1 sẽ khuyến khích bạn phải quyết đoán và bắt tay vào hành động. Bạn sẽ được tiếp xúc một nguồn năng lượng tươi mới dồi dào, cũng như có nhiều ý tưởng mới mẻ. Bạn cần phải cho những ý tưởng này đủ thời gian phát triển vì chúng có thể sẽ cần cả 12 tháng trong năm để chín muồi. Dù bạn làm gì đi chăng nữa thì cũng đừng bỏ cuộc nếu chưa đạt được mục tiêu ngay. Hãy chủ động nhưng đừng quên kiên nhẫn. Bạn có thể thiền định một cách thường xuyên để có trực giác tốt hơn. Nhờ đó, bạn sẽ biết mình phải đi bước nào một cách logic, cũng như có thể phân biệt việc nào có ích và việc nào là lãng phí thời gian.</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Đây là một năm để bạn dũng cảm đưa ra những quyết định thể hiện con người thật sự của mình, thay vì hy sinh những nguyện vọng của bản thân để tuân theo quy tắc xã hội hay để làm vừa lòng người khác. Hãy là chính mình</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Trong 12 tháng tới, bạn cần học cách tập trung vào bản thân và đặt nhu cầu của chính mình lên hàng đầu ( một cách hợp lý). Cho dù là thay đổi phong cách, tập trung phát triển bản thân, hay bước đầu định hình cuộc sống theo cách mà bạn muốn – đây là năm dành cho riêng bạn.</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Số 1 là con số sáng tạo, vì thế năm cá nhân 1 là một chu kì hiện thực hóa rất mạnh mẽ với việc biến ước mơ thành hiện thực, hay ít nhất là chuẩn bị mọi thứ cho việc hiện thực hóa mong muốn trong tương lai.</a:t>
            </a:r>
            <a:b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br>
            <a:r>
              <a:rPr lang="vi-VN"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Trong năm nay, bạn nên tìm hiểu về Luật hấp dẫn cũng như các nghiên cứu của Abraham-Hicks để sử dụng chúng cho mục đích của mình. Số 1 là con số của tâm trí, vì vậy hãy liên tục hình dung một cách sáng tạo và có một thái độ tích cực để giúp gia tăng khả năng thành công của bạn. Hãy nghĩ về điều bạn muốn, tập trung toàn bộ năng lượng của mình vào đó, và thực hiện bằng hành động thực tế.</a:t>
            </a:r>
            <a:r>
              <a:rPr lang="vi-VN" sz="1100" dirty="0">
                <a:latin typeface="Tahoma" panose="020B0604030504040204" pitchFamily="34" charset="0"/>
                <a:ea typeface="Tahoma" panose="020B0604030504040204" pitchFamily="34" charset="0"/>
                <a:cs typeface="Tahoma" panose="020B0604030504040204" pitchFamily="34" charset="0"/>
              </a:rPr>
              <a:t> </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9" name="Rectangle 18">
            <a:extLst>
              <a:ext uri="{FF2B5EF4-FFF2-40B4-BE49-F238E27FC236}">
                <a16:creationId xmlns:a16="http://schemas.microsoft.com/office/drawing/2014/main" id="{A25A2900-432E-4F19-8EF4-424A2242E81A}"/>
              </a:ext>
            </a:extLst>
          </p:cNvPr>
          <p:cNvSpPr/>
          <p:nvPr/>
        </p:nvSpPr>
        <p:spPr>
          <a:xfrm>
            <a:off x="4581601" y="0"/>
            <a:ext cx="3148269"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E4154093-3756-4986-AC51-A7ABCBB2DD2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119690" y="-122617"/>
            <a:ext cx="1022263" cy="1117102"/>
          </a:xfrm>
          <a:prstGeom prst="rect">
            <a:avLst/>
          </a:prstGeom>
          <a:effectLst>
            <a:outerShdw blurRad="50800" dist="38100" dir="8100000" algn="tr" rotWithShape="0">
              <a:prstClr val="black">
                <a:alpha val="40000"/>
              </a:prstClr>
            </a:outerShdw>
          </a:effectLst>
        </p:spPr>
      </p:pic>
      <p:sp>
        <p:nvSpPr>
          <p:cNvPr id="18" name="TextBox 17">
            <a:extLst>
              <a:ext uri="{FF2B5EF4-FFF2-40B4-BE49-F238E27FC236}">
                <a16:creationId xmlns:a16="http://schemas.microsoft.com/office/drawing/2014/main" id="{6E034205-4015-47B7-B18E-A15E189B6A39}"/>
              </a:ext>
            </a:extLst>
          </p:cNvPr>
          <p:cNvSpPr txBox="1"/>
          <p:nvPr/>
        </p:nvSpPr>
        <p:spPr>
          <a:xfrm>
            <a:off x="3515631" y="192855"/>
            <a:ext cx="2165684" cy="646331"/>
          </a:xfrm>
          <a:prstGeom prst="rect">
            <a:avLst/>
          </a:prstGeom>
          <a:noFill/>
        </p:spPr>
        <p:txBody>
          <a:bodyPr wrap="square" rtlCol="0">
            <a:spAutoFit/>
          </a:bodyPr>
          <a:lstStyle/>
          <a:p>
            <a:pPr algn="ctr"/>
            <a:r>
              <a:rPr lang="en-US" sz="36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4</a:t>
            </a:r>
            <a:endParaRPr lang="en-US" sz="60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79A32C45-9D95-4F6C-B0EE-59C679E427A4}"/>
              </a:ext>
            </a:extLst>
          </p:cNvPr>
          <p:cNvSpPr txBox="1"/>
          <p:nvPr/>
        </p:nvSpPr>
        <p:spPr>
          <a:xfrm>
            <a:off x="4860141" y="263514"/>
            <a:ext cx="2181710" cy="523220"/>
          </a:xfrm>
          <a:prstGeom prst="rect">
            <a:avLst/>
          </a:prstGeom>
          <a:noFill/>
        </p:spPr>
        <p:txBody>
          <a:bodyPr wrap="square" rtlCol="0">
            <a:spAutoFit/>
          </a:bodyPr>
          <a:lstStyle>
            <a:defPPr>
              <a:defRPr lang="en-US"/>
            </a:defPPr>
            <a:lvl1pPr algn="ctr">
              <a:defRPr sz="3600" b="1">
                <a:solidFill>
                  <a:schemeClr val="tx1">
                    <a:lumMod val="75000"/>
                    <a:lumOff val="25000"/>
                  </a:schemeClr>
                </a:solidFill>
              </a:defRPr>
            </a:lvl1pPr>
          </a:lstStyle>
          <a:p>
            <a:r>
              <a:rPr lang="en-US" sz="2800" dirty="0" err="1"/>
              <a:t>Năm</a:t>
            </a:r>
            <a:r>
              <a:rPr lang="en-US" sz="2800" dirty="0"/>
              <a:t> 2024</a:t>
            </a:r>
          </a:p>
        </p:txBody>
      </p:sp>
    </p:spTree>
    <p:extLst>
      <p:ext uri="{BB962C8B-B14F-4D97-AF65-F5344CB8AC3E}">
        <p14:creationId xmlns:p14="http://schemas.microsoft.com/office/powerpoint/2010/main" val="41084247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96D1C1E-6A00-4A7E-9B13-DD7993047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 y="0"/>
            <a:ext cx="7562134" cy="10688638"/>
          </a:xfrm>
          <a:prstGeom prst="rect">
            <a:avLst/>
          </a:prstGeom>
        </p:spPr>
      </p:pic>
      <p:grpSp>
        <p:nvGrpSpPr>
          <p:cNvPr id="16" name="Group 15">
            <a:extLst>
              <a:ext uri="{FF2B5EF4-FFF2-40B4-BE49-F238E27FC236}">
                <a16:creationId xmlns:a16="http://schemas.microsoft.com/office/drawing/2014/main" id="{A8183DDB-DA01-4102-A32B-F16110B5FEB4}"/>
              </a:ext>
            </a:extLst>
          </p:cNvPr>
          <p:cNvGrpSpPr/>
          <p:nvPr/>
        </p:nvGrpSpPr>
        <p:grpSpPr>
          <a:xfrm>
            <a:off x="1355169" y="9880044"/>
            <a:ext cx="1421416" cy="271869"/>
            <a:chOff x="809388" y="9818511"/>
            <a:chExt cx="1421416" cy="271869"/>
          </a:xfrm>
        </p:grpSpPr>
        <p:sp>
          <p:nvSpPr>
            <p:cNvPr id="3" name="TextBox 2"/>
            <p:cNvSpPr txBox="1"/>
            <p:nvPr/>
          </p:nvSpPr>
          <p:spPr>
            <a:xfrm>
              <a:off x="976856" y="9818511"/>
              <a:ext cx="1253948" cy="271869"/>
            </a:xfrm>
            <a:prstGeom prst="rect">
              <a:avLst/>
            </a:prstGeom>
            <a:noFill/>
          </p:spPr>
          <p:txBody>
            <a:bodyPr wrap="square" rtlCol="0">
              <a:spAutoFit/>
            </a:bodyPr>
            <a:lstStyle/>
            <a:p>
              <a:pPr>
                <a:lnSpc>
                  <a:spcPct val="150000"/>
                </a:lnSpc>
              </a:pPr>
              <a:r>
                <a:rPr lang="en-US" sz="900" dirty="0">
                  <a:solidFill>
                    <a:schemeClr val="bg1"/>
                  </a:solidFill>
                  <a:latin typeface="Tahoma" panose="020B0604030504040204" pitchFamily="34" charset="0"/>
                  <a:ea typeface="Tahoma" panose="020B0604030504040204" pitchFamily="34" charset="0"/>
                  <a:cs typeface="Tahoma" panose="020B0604030504040204" pitchFamily="34" charset="0"/>
                </a:rPr>
                <a:t>info@talentcenter.vn</a:t>
              </a:r>
              <a:endParaRPr lang="en-US" sz="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09388" y="9873159"/>
              <a:ext cx="164592" cy="164592"/>
            </a:xfrm>
            <a:prstGeom prst="rect">
              <a:avLst/>
            </a:prstGeom>
          </p:spPr>
        </p:pic>
      </p:grpSp>
      <p:grpSp>
        <p:nvGrpSpPr>
          <p:cNvPr id="19" name="Group 18">
            <a:extLst>
              <a:ext uri="{FF2B5EF4-FFF2-40B4-BE49-F238E27FC236}">
                <a16:creationId xmlns:a16="http://schemas.microsoft.com/office/drawing/2014/main" id="{1C78CCE8-2B17-4ED8-B2BE-DAC86AB687D0}"/>
              </a:ext>
            </a:extLst>
          </p:cNvPr>
          <p:cNvGrpSpPr/>
          <p:nvPr/>
        </p:nvGrpSpPr>
        <p:grpSpPr>
          <a:xfrm>
            <a:off x="3062841" y="9929942"/>
            <a:ext cx="1379473" cy="230832"/>
            <a:chOff x="3111888" y="9871990"/>
            <a:chExt cx="1379473" cy="230832"/>
          </a:xfrm>
        </p:grpSpPr>
        <p:sp>
          <p:nvSpPr>
            <p:cNvPr id="4" name="TextBox 3"/>
            <p:cNvSpPr txBox="1"/>
            <p:nvPr/>
          </p:nvSpPr>
          <p:spPr>
            <a:xfrm>
              <a:off x="3237413" y="9871990"/>
              <a:ext cx="1253948" cy="230832"/>
            </a:xfrm>
            <a:prstGeom prst="rect">
              <a:avLst/>
            </a:prstGeom>
            <a:noFill/>
          </p:spPr>
          <p:txBody>
            <a:bodyPr wrap="square" rtlCol="0">
              <a:spAutoFit/>
            </a:bodyPr>
            <a:lstStyle/>
            <a:p>
              <a:r>
                <a:rPr lang="en-US" sz="900" dirty="0">
                  <a:solidFill>
                    <a:schemeClr val="bg1"/>
                  </a:solidFill>
                  <a:latin typeface="Tahoma" panose="020B0604030504040204" pitchFamily="34" charset="0"/>
                  <a:ea typeface="Tahoma" panose="020B0604030504040204" pitchFamily="34" charset="0"/>
                  <a:cs typeface="Tahoma" panose="020B0604030504040204" pitchFamily="34" charset="0"/>
                </a:rPr>
                <a:t>+84 901 399 625</a:t>
              </a:r>
            </a:p>
          </p:txBody>
        </p:sp>
        <p:pic>
          <p:nvPicPr>
            <p:cNvPr id="6" name="Picture 5"/>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111888" y="9900280"/>
              <a:ext cx="155448" cy="155448"/>
            </a:xfrm>
            <a:prstGeom prst="rect">
              <a:avLst/>
            </a:prstGeom>
          </p:spPr>
        </p:pic>
      </p:grpSp>
      <p:pic>
        <p:nvPicPr>
          <p:cNvPr id="10" name="Picture 9"/>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flipH="1">
            <a:off x="1379314" y="10175729"/>
            <a:ext cx="116301" cy="164592"/>
          </a:xfrm>
          <a:prstGeom prst="rect">
            <a:avLst/>
          </a:prstGeom>
        </p:spPr>
      </p:pic>
      <p:sp>
        <p:nvSpPr>
          <p:cNvPr id="11" name="TextBox 10"/>
          <p:cNvSpPr txBox="1"/>
          <p:nvPr/>
        </p:nvSpPr>
        <p:spPr>
          <a:xfrm>
            <a:off x="1519761" y="10122091"/>
            <a:ext cx="4806160" cy="271869"/>
          </a:xfrm>
          <a:prstGeom prst="rect">
            <a:avLst/>
          </a:prstGeom>
          <a:noFill/>
        </p:spPr>
        <p:txBody>
          <a:bodyPr wrap="square" rtlCol="0">
            <a:spAutoFit/>
          </a:bodyPr>
          <a:lstStyle/>
          <a:p>
            <a:pPr algn="ctr">
              <a:lnSpc>
                <a:spcPct val="150000"/>
              </a:lnSpc>
            </a:pPr>
            <a:r>
              <a:rPr lang="vi-VN" sz="900"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Lầu 3, Tòa nhà Thời báo Kinh tế, 1/1 Hoàng Việt, Phường 4, Q. Tân Bình, TP. Hồ Chí Minh</a:t>
            </a:r>
            <a:endParaRPr lang="en-US" sz="900"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endParaRPr>
          </a:p>
        </p:txBody>
      </p:sp>
      <p:grpSp>
        <p:nvGrpSpPr>
          <p:cNvPr id="20" name="Group 19">
            <a:extLst>
              <a:ext uri="{FF2B5EF4-FFF2-40B4-BE49-F238E27FC236}">
                <a16:creationId xmlns:a16="http://schemas.microsoft.com/office/drawing/2014/main" id="{3656FB69-013F-4CE2-A92D-2A12D4F76913}"/>
              </a:ext>
            </a:extLst>
          </p:cNvPr>
          <p:cNvGrpSpPr/>
          <p:nvPr/>
        </p:nvGrpSpPr>
        <p:grpSpPr>
          <a:xfrm>
            <a:off x="4862411" y="9919796"/>
            <a:ext cx="1351198" cy="230832"/>
            <a:chOff x="4862411" y="9919796"/>
            <a:chExt cx="1351198" cy="230832"/>
          </a:xfrm>
        </p:grpSpPr>
        <p:sp>
          <p:nvSpPr>
            <p:cNvPr id="14" name="TextBox 13">
              <a:extLst>
                <a:ext uri="{FF2B5EF4-FFF2-40B4-BE49-F238E27FC236}">
                  <a16:creationId xmlns:a16="http://schemas.microsoft.com/office/drawing/2014/main" id="{B39CD9A4-1EE8-4A90-A84D-CC05B44D1FC3}"/>
                </a:ext>
              </a:extLst>
            </p:cNvPr>
            <p:cNvSpPr txBox="1"/>
            <p:nvPr/>
          </p:nvSpPr>
          <p:spPr>
            <a:xfrm>
              <a:off x="4959661" y="9919796"/>
              <a:ext cx="1253948" cy="230832"/>
            </a:xfrm>
            <a:prstGeom prst="rect">
              <a:avLst/>
            </a:prstGeom>
            <a:noFill/>
          </p:spPr>
          <p:txBody>
            <a:bodyPr wrap="square" rtlCol="0">
              <a:spAutoFit/>
            </a:bodyPr>
            <a:lstStyle/>
            <a:p>
              <a:r>
                <a:rPr lang="en-US" sz="900" dirty="0">
                  <a:solidFill>
                    <a:schemeClr val="bg1"/>
                  </a:solidFill>
                  <a:latin typeface="Tahoma" panose="020B0604030504040204" pitchFamily="34" charset="0"/>
                  <a:ea typeface="Tahoma" panose="020B0604030504040204" pitchFamily="34" charset="0"/>
                  <a:cs typeface="Tahoma" panose="020B0604030504040204" pitchFamily="34" charset="0"/>
                </a:rPr>
                <a:t>www.talentcenter.vn</a:t>
              </a:r>
            </a:p>
          </p:txBody>
        </p:sp>
        <p:pic>
          <p:nvPicPr>
            <p:cNvPr id="18" name="Picture 17" descr="Icon&#10;&#10;Description automatically generated">
              <a:extLst>
                <a:ext uri="{FF2B5EF4-FFF2-40B4-BE49-F238E27FC236}">
                  <a16:creationId xmlns:a16="http://schemas.microsoft.com/office/drawing/2014/main" id="{DF4AF850-F52C-462F-B0E8-080ED4F461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V="1">
              <a:off x="4862411" y="9976520"/>
              <a:ext cx="137160" cy="137160"/>
            </a:xfrm>
            <a:prstGeom prst="rect">
              <a:avLst/>
            </a:prstGeom>
          </p:spPr>
        </p:pic>
      </p:grpSp>
    </p:spTree>
    <p:extLst>
      <p:ext uri="{BB962C8B-B14F-4D97-AF65-F5344CB8AC3E}">
        <p14:creationId xmlns:p14="http://schemas.microsoft.com/office/powerpoint/2010/main" val="251823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79704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3</a:t>
            </a:r>
          </a:p>
        </p:txBody>
      </p:sp>
      <p:sp>
        <p:nvSpPr>
          <p:cNvPr id="5" name="Rectangle 4"/>
          <p:cNvSpPr/>
          <p:nvPr/>
        </p:nvSpPr>
        <p:spPr>
          <a:xfrm>
            <a:off x="736600" y="646383"/>
            <a:ext cx="5915134" cy="8688117"/>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ontent Placeholder 2">
            <a:extLst>
              <a:ext uri="{FF2B5EF4-FFF2-40B4-BE49-F238E27FC236}">
                <a16:creationId xmlns:a16="http://schemas.microsoft.com/office/drawing/2014/main" id="{6462956D-F34D-4BAF-AF66-32F94E75905C}"/>
              </a:ext>
            </a:extLst>
          </p:cNvPr>
          <p:cNvSpPr txBox="1">
            <a:spLocks/>
          </p:cNvSpPr>
          <p:nvPr/>
        </p:nvSpPr>
        <p:spPr>
          <a:xfrm>
            <a:off x="1092857" y="2333105"/>
            <a:ext cx="5202620" cy="6022428"/>
          </a:xfrm>
          <a:prstGeom prst="rect">
            <a:avLst/>
          </a:prstGeom>
        </p:spPr>
        <p:txBody>
          <a:bodyPr numCol="1" spcCol="274320">
            <a:noAutofit/>
          </a:bodyPr>
          <a:lstStyle>
            <a:lvl1pPr marL="189075" indent="-189075" algn="l" defTabSz="756300" rtl="0" eaLnBrk="1" latinLnBrk="0" hangingPunct="1">
              <a:lnSpc>
                <a:spcPct val="90000"/>
              </a:lnSpc>
              <a:spcBef>
                <a:spcPts val="827"/>
              </a:spcBef>
              <a:buFont typeface="Arial" panose="020B0604020202020204" pitchFamily="34" charset="0"/>
              <a:buChar char="•"/>
              <a:defRPr sz="2316" kern="1200">
                <a:solidFill>
                  <a:schemeClr val="tx1"/>
                </a:solidFill>
                <a:latin typeface="+mn-lt"/>
                <a:ea typeface="+mn-ea"/>
                <a:cs typeface="+mn-cs"/>
              </a:defRPr>
            </a:lvl1pPr>
            <a:lvl2pPr marL="567225" indent="-189075" algn="l" defTabSz="756300" rtl="0" eaLnBrk="1" latinLnBrk="0" hangingPunct="1">
              <a:lnSpc>
                <a:spcPct val="90000"/>
              </a:lnSpc>
              <a:spcBef>
                <a:spcPts val="414"/>
              </a:spcBef>
              <a:buFont typeface="Arial" panose="020B0604020202020204" pitchFamily="34" charset="0"/>
              <a:buChar char="•"/>
              <a:defRPr sz="1985" kern="1200">
                <a:solidFill>
                  <a:schemeClr val="tx1"/>
                </a:solidFill>
                <a:latin typeface="+mn-lt"/>
                <a:ea typeface="+mn-ea"/>
                <a:cs typeface="+mn-cs"/>
              </a:defRPr>
            </a:lvl2pPr>
            <a:lvl3pPr marL="945375" indent="-189075" algn="l" defTabSz="756300" rtl="0" eaLnBrk="1" latinLnBrk="0" hangingPunct="1">
              <a:lnSpc>
                <a:spcPct val="90000"/>
              </a:lnSpc>
              <a:spcBef>
                <a:spcPts val="414"/>
              </a:spcBef>
              <a:buFont typeface="Arial" panose="020B0604020202020204" pitchFamily="34" charset="0"/>
              <a:buChar char="•"/>
              <a:defRPr sz="1654" kern="1200">
                <a:solidFill>
                  <a:schemeClr val="tx1"/>
                </a:solidFill>
                <a:latin typeface="+mn-lt"/>
                <a:ea typeface="+mn-ea"/>
                <a:cs typeface="+mn-cs"/>
              </a:defRPr>
            </a:lvl3pPr>
            <a:lvl4pPr marL="1323525"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4pPr>
            <a:lvl5pPr marL="17016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5pPr>
            <a:lvl6pPr marL="20798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6pPr>
            <a:lvl7pPr marL="24579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7pPr>
            <a:lvl8pPr marL="28361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8pPr>
            <a:lvl9pPr marL="32142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9pPr>
          </a:lstStyle>
          <a:p>
            <a:pPr marL="0" indent="0" algn="just">
              <a:lnSpc>
                <a:spcPct val="150000"/>
              </a:lnSpc>
              <a:buFont typeface="Arial" panose="020B0604020202020204" pitchFamily="34" charset="0"/>
              <a:buNone/>
            </a:pPr>
            <a:r>
              <a:rPr lang="en-US" sz="1200" dirty="0" err="1">
                <a:latin typeface="Tahoma" panose="020B0604030504040204" pitchFamily="34" charset="0"/>
                <a:ea typeface="Tahoma" panose="020B0604030504040204" pitchFamily="34" charset="0"/>
                <a:cs typeface="Tahoma" panose="020B0604030504040204" pitchFamily="34" charset="0"/>
              </a:rPr>
              <a:t>Bạn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a:latin typeface="Tahoma" panose="020B0604030504040204" pitchFamily="34" charset="0"/>
                <a:ea typeface="Tahoma" panose="020B0604030504040204" pitchFamily="34" charset="0"/>
                <a:cs typeface="Tahoma" panose="020B0604030504040204" pitchFamily="34" charset="0"/>
              </a:rPr>
              <a:t>fullname}} </a:t>
            </a:r>
            <a:r>
              <a:rPr lang="en-US" sz="1200" dirty="0" err="1">
                <a:latin typeface="Tahoma" panose="020B0604030504040204" pitchFamily="34" charset="0"/>
                <a:ea typeface="Tahoma" panose="020B0604030504040204" pitchFamily="34" charset="0"/>
                <a:cs typeface="Tahoma" panose="020B0604030504040204" pitchFamily="34" charset="0"/>
              </a:rPr>
              <a:t>thân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mến</a:t>
            </a:r>
            <a:r>
              <a:rPr lang="en-US" sz="1200" dirty="0">
                <a:latin typeface="Tahoma" panose="020B0604030504040204" pitchFamily="34" charset="0"/>
                <a:ea typeface="Tahoma" panose="020B0604030504040204" pitchFamily="34" charset="0"/>
                <a:cs typeface="Tahoma" panose="020B0604030504040204" pitchFamily="34" charset="0"/>
              </a:rPr>
              <a:t>,</a:t>
            </a:r>
          </a:p>
          <a:p>
            <a:pPr marL="0" indent="0" algn="just">
              <a:lnSpc>
                <a:spcPct val="150000"/>
              </a:lnSpc>
              <a:buFont typeface="Arial" panose="020B0604020202020204" pitchFamily="34" charset="0"/>
              <a:buNone/>
            </a:pPr>
            <a:r>
              <a:rPr lang="en-US" sz="1200" dirty="0" err="1">
                <a:latin typeface="Tahoma" panose="020B0604030504040204" pitchFamily="34" charset="0"/>
                <a:ea typeface="Tahoma" panose="020B0604030504040204" pitchFamily="34" charset="0"/>
                <a:cs typeface="Tahoma" panose="020B0604030504040204" pitchFamily="34" charset="0"/>
              </a:rPr>
              <a:t>Cảm</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đã</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chọn</a:t>
            </a:r>
            <a:r>
              <a:rPr lang="en-US" sz="1200" dirty="0">
                <a:latin typeface="Tahoma" panose="020B0604030504040204" pitchFamily="34" charset="0"/>
                <a:ea typeface="Tahoma" panose="020B0604030504040204" pitchFamily="34" charset="0"/>
                <a:cs typeface="Tahoma" panose="020B0604030504040204" pitchFamily="34" charset="0"/>
              </a:rPr>
              <a:t> TalentCenter.vn </a:t>
            </a:r>
            <a:r>
              <a:rPr lang="en-US" sz="1200" dirty="0" err="1">
                <a:latin typeface="Tahoma" panose="020B0604030504040204" pitchFamily="34" charset="0"/>
                <a:ea typeface="Tahoma" panose="020B0604030504040204" pitchFamily="34" charset="0"/>
                <a:cs typeface="Tahoma" panose="020B0604030504040204" pitchFamily="34" charset="0"/>
              </a:rPr>
              <a:t>để</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được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tư</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vấn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định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hướng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học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tập</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phát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triển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nghề</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nghiệp</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dựa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cơ</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sở</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một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phần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từ</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việc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ứng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dụng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công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cụ</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trắc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nghiệm</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cũng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như</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công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trình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nghiên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cứu</a:t>
            </a:r>
            <a:r>
              <a:rPr lang="en-US" sz="1200" dirty="0">
                <a:latin typeface="Tahoma" panose="020B0604030504040204" pitchFamily="34" charset="0"/>
                <a:ea typeface="Tahoma" panose="020B0604030504040204" pitchFamily="34" charset="0"/>
                <a:cs typeface="Tahoma" panose="020B0604030504040204" pitchFamily="34" charset="0"/>
              </a:rPr>
              <a:t> khoa </a:t>
            </a:r>
            <a:r>
              <a:rPr lang="en-US" sz="1200" dirty="0" err="1">
                <a:latin typeface="Tahoma" panose="020B0604030504040204" pitchFamily="34" charset="0"/>
                <a:ea typeface="Tahoma" panose="020B0604030504040204" pitchFamily="34" charset="0"/>
                <a:cs typeface="Tahoma" panose="020B0604030504040204" pitchFamily="34" charset="0"/>
              </a:rPr>
              <a:t>học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Bài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báo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này</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dựa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việc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ứng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dụng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Thần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số</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học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phương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Tây</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được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sáng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tạo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bởi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triết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gia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toán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học</a:t>
            </a:r>
            <a:r>
              <a:rPr lang="en-US" sz="1200" dirty="0">
                <a:latin typeface="Tahoma" panose="020B0604030504040204" pitchFamily="34" charset="0"/>
                <a:ea typeface="Tahoma" panose="020B0604030504040204" pitchFamily="34" charset="0"/>
                <a:cs typeface="Tahoma" panose="020B0604030504040204" pitchFamily="34" charset="0"/>
              </a:rPr>
              <a:t> Hy </a:t>
            </a:r>
            <a:r>
              <a:rPr lang="en-US" sz="1200" dirty="0" err="1">
                <a:latin typeface="Tahoma" panose="020B0604030504040204" pitchFamily="34" charset="0"/>
                <a:ea typeface="Tahoma" panose="020B0604030504040204" pitchFamily="34" charset="0"/>
                <a:cs typeface="Tahoma" panose="020B0604030504040204" pitchFamily="34" charset="0"/>
              </a:rPr>
              <a:t>Lạp</a:t>
            </a:r>
            <a:r>
              <a:rPr lang="en-US" sz="1200" dirty="0">
                <a:latin typeface="Tahoma" panose="020B0604030504040204" pitchFamily="34" charset="0"/>
                <a:ea typeface="Tahoma" panose="020B0604030504040204" pitchFamily="34" charset="0"/>
                <a:cs typeface="Tahoma" panose="020B0604030504040204" pitchFamily="34" charset="0"/>
              </a:rPr>
              <a:t> Pythagoras </a:t>
            </a:r>
            <a:r>
              <a:rPr lang="en-US" sz="1200" dirty="0" err="1">
                <a:latin typeface="Tahoma" panose="020B0604030504040204" pitchFamily="34" charset="0"/>
                <a:ea typeface="Tahoma" panose="020B0604030504040204" pitchFamily="34" charset="0"/>
                <a:cs typeface="Tahoma" panose="020B0604030504040204" pitchFamily="34" charset="0"/>
              </a:rPr>
              <a:t>cách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đây</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hơn</a:t>
            </a:r>
            <a:r>
              <a:rPr lang="en-US" sz="1200" dirty="0">
                <a:latin typeface="Tahoma" panose="020B0604030504040204" pitchFamily="34" charset="0"/>
                <a:ea typeface="Tahoma" panose="020B0604030504040204" pitchFamily="34" charset="0"/>
                <a:cs typeface="Tahoma" panose="020B0604030504040204" pitchFamily="34" charset="0"/>
              </a:rPr>
              <a:t> 2500 </a:t>
            </a:r>
            <a:r>
              <a:rPr lang="en-US" sz="1200" dirty="0" err="1">
                <a:latin typeface="Tahoma" panose="020B0604030504040204" pitchFamily="34" charset="0"/>
                <a:ea typeface="Tahoma" panose="020B0604030504040204" pitchFamily="34" charset="0"/>
                <a:cs typeface="Tahoma" panose="020B0604030504040204" pitchFamily="34" charset="0"/>
              </a:rPr>
              <a:t>năm</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Toàn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bộ</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thông</a:t>
            </a:r>
            <a:r>
              <a:rPr lang="en-US" sz="1200" dirty="0">
                <a:latin typeface="Tahoma" panose="020B0604030504040204" pitchFamily="34" charset="0"/>
                <a:ea typeface="Tahoma" panose="020B0604030504040204" pitchFamily="34" charset="0"/>
                <a:cs typeface="Tahoma" panose="020B0604030504040204" pitchFamily="34" charset="0"/>
              </a:rPr>
              <a:t> tin </a:t>
            </a:r>
            <a:r>
              <a:rPr lang="en-US" sz="1200" dirty="0" err="1">
                <a:latin typeface="Tahoma" panose="020B0604030504040204" pitchFamily="34" charset="0"/>
                <a:ea typeface="Tahoma" panose="020B0604030504040204" pitchFamily="34" charset="0"/>
                <a:cs typeface="Tahoma" panose="020B0604030504040204" pitchFamily="34" charset="0"/>
              </a:rPr>
              <a:t>được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dựa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ngày</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sinh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gọi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của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mỗi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nhân</a:t>
            </a:r>
            <a:r>
              <a:rPr lang="en-US" sz="1200" dirty="0">
                <a:latin typeface="Tahoma" panose="020B0604030504040204" pitchFamily="34" charset="0"/>
                <a:ea typeface="Tahoma" panose="020B0604030504040204" pitchFamily="34" charset="0"/>
                <a:cs typeface="Tahoma" panose="020B0604030504040204" pitchFamily="34" charset="0"/>
              </a:rPr>
              <a:t>.</a:t>
            </a:r>
          </a:p>
          <a:p>
            <a:pPr marL="0" indent="0" algn="just">
              <a:lnSpc>
                <a:spcPct val="150000"/>
              </a:lnSpc>
              <a:buFont typeface="Arial" panose="020B0604020202020204" pitchFamily="34" charset="0"/>
              <a:buNone/>
            </a:pPr>
            <a:r>
              <a:rPr lang="en-US" sz="1200" dirty="0" err="1">
                <a:latin typeface="Tahoma" panose="020B0604030504040204" pitchFamily="34" charset="0"/>
                <a:ea typeface="Tahoma" panose="020B0604030504040204" pitchFamily="34" charset="0"/>
                <a:cs typeface="Tahoma" panose="020B0604030504040204" pitchFamily="34" charset="0"/>
              </a:rPr>
              <a:t>Khi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càng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hiểu</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rõ</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gì</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thì</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càng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có</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thể</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chuẩn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bị</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tốt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nó</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Bài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phân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tích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này</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giúp</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khám</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phá</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bản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thân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rồi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chuẩn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bị</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hành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trang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những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thách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thức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cũng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như</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gia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tăng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sự</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tự</a:t>
            </a:r>
            <a:r>
              <a:rPr lang="en-US" sz="1200" dirty="0">
                <a:latin typeface="Tahoma" panose="020B0604030504040204" pitchFamily="34" charset="0"/>
                <a:ea typeface="Tahoma" panose="020B0604030504040204" pitchFamily="34" charset="0"/>
                <a:cs typeface="Tahoma" panose="020B0604030504040204" pitchFamily="34" charset="0"/>
              </a:rPr>
              <a:t> tin </a:t>
            </a:r>
            <a:r>
              <a:rPr lang="en-US" sz="1200" dirty="0" err="1">
                <a:latin typeface="Tahoma" panose="020B0604030504040204" pitchFamily="34" charset="0"/>
                <a:ea typeface="Tahoma" panose="020B0604030504040204" pitchFamily="34" charset="0"/>
                <a:cs typeface="Tahoma" panose="020B0604030504040204" pitchFamily="34" charset="0"/>
              </a:rPr>
              <a:t>để</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chinh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phục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nấc</a:t>
            </a:r>
            <a:r>
              <a:rPr lang="en-US" sz="1200" dirty="0">
                <a:latin typeface="Tahoma" panose="020B0604030504040204" pitchFamily="34" charset="0"/>
                <a:ea typeface="Tahoma" panose="020B0604030504040204" pitchFamily="34" charset="0"/>
                <a:cs typeface="Tahoma" panose="020B0604030504040204" pitchFamily="34" charset="0"/>
              </a:rPr>
              <a:t> thang </a:t>
            </a:r>
            <a:r>
              <a:rPr lang="en-US" sz="1200" dirty="0" err="1">
                <a:latin typeface="Tahoma" panose="020B0604030504040204" pitchFamily="34" charset="0"/>
                <a:ea typeface="Tahoma" panose="020B0604030504040204" pitchFamily="34" charset="0"/>
                <a:cs typeface="Tahoma" panose="020B0604030504040204" pitchFamily="34" charset="0"/>
              </a:rPr>
              <a:t>trong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suốt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hành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trình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chinh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phục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đỉnh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cao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sự</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nghiệp</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cũng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như</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trong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cuộc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sống</a:t>
            </a:r>
            <a:r>
              <a:rPr lang="en-US" sz="1200" dirty="0">
                <a:latin typeface="Tahoma" panose="020B0604030504040204" pitchFamily="34" charset="0"/>
                <a:ea typeface="Tahoma" panose="020B0604030504040204" pitchFamily="34" charset="0"/>
                <a:cs typeface="Tahoma" panose="020B0604030504040204" pitchFamily="34" charset="0"/>
              </a:rPr>
              <a:t>.</a:t>
            </a:r>
          </a:p>
          <a:p>
            <a:pPr marL="0" indent="0" algn="just">
              <a:lnSpc>
                <a:spcPct val="150000"/>
              </a:lnSpc>
              <a:buFont typeface="Arial" panose="020B0604020202020204" pitchFamily="34" charset="0"/>
              <a:buNone/>
            </a:pPr>
            <a:r>
              <a:rPr lang="en-US" sz="1200" dirty="0" err="1">
                <a:latin typeface="Tahoma" panose="020B0604030504040204" pitchFamily="34" charset="0"/>
                <a:ea typeface="Tahoma" panose="020B0604030504040204" pitchFamily="34" charset="0"/>
                <a:cs typeface="Tahoma" panose="020B0604030504040204" pitchFamily="34" charset="0"/>
              </a:rPr>
              <a:t>Mỗi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người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trong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chúng</a:t>
            </a:r>
            <a:r>
              <a:rPr lang="en-US" sz="1200" dirty="0">
                <a:latin typeface="Tahoma" panose="020B0604030504040204" pitchFamily="34" charset="0"/>
                <a:ea typeface="Tahoma" panose="020B0604030504040204" pitchFamily="34" charset="0"/>
                <a:cs typeface="Tahoma" panose="020B0604030504040204" pitchFamily="34" charset="0"/>
              </a:rPr>
              <a:t> ta </a:t>
            </a:r>
            <a:r>
              <a:rPr lang="en-US" sz="1200" dirty="0" err="1">
                <a:latin typeface="Tahoma" panose="020B0604030504040204" pitchFamily="34" charset="0"/>
                <a:ea typeface="Tahoma" panose="020B0604030504040204" pitchFamily="34" charset="0"/>
                <a:cs typeface="Tahoma" panose="020B0604030504040204" pitchFamily="34" charset="0"/>
              </a:rPr>
              <a:t>là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một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phiên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bản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mang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màu</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sắc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rất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riêng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đặc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biệt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tạo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những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giá</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trị</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độc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đáo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khác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nhau</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chỉ</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số</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thể</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hiện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trong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bài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không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dùng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để</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đánh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giá</a:t>
            </a:r>
            <a:r>
              <a:rPr lang="en-US" sz="1200" dirty="0">
                <a:latin typeface="Tahoma" panose="020B0604030504040204" pitchFamily="34" charset="0"/>
                <a:ea typeface="Tahoma" panose="020B0604030504040204" pitchFamily="34" charset="0"/>
                <a:cs typeface="Tahoma" panose="020B0604030504040204" pitchFamily="34" charset="0"/>
              </a:rPr>
              <a:t> hay so </a:t>
            </a:r>
            <a:r>
              <a:rPr lang="en-US" sz="1200" dirty="0" err="1">
                <a:latin typeface="Tahoma" panose="020B0604030504040204" pitchFamily="34" charset="0"/>
                <a:ea typeface="Tahoma" panose="020B0604030504040204" pitchFamily="34" charset="0"/>
                <a:cs typeface="Tahoma" panose="020B0604030504040204" pitchFamily="34" charset="0"/>
              </a:rPr>
              <a:t>sánh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với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bất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kỳ</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ai</a:t>
            </a:r>
            <a:r>
              <a:rPr lang="en-US" sz="1200" dirty="0">
                <a:latin typeface="Tahoma" panose="020B0604030504040204" pitchFamily="34" charset="0"/>
                <a:ea typeface="Tahoma" panose="020B0604030504040204" pitchFamily="34" charset="0"/>
                <a:cs typeface="Tahoma" panose="020B0604030504040204" pitchFamily="34" charset="0"/>
              </a:rPr>
              <a:t>.</a:t>
            </a:r>
          </a:p>
          <a:p>
            <a:pPr marL="0" indent="0" algn="just">
              <a:lnSpc>
                <a:spcPct val="150000"/>
              </a:lnSpc>
              <a:buFont typeface="Arial" panose="020B0604020202020204" pitchFamily="34" charset="0"/>
              <a:buNone/>
            </a:pPr>
            <a:r>
              <a:rPr lang="vi-VN" sz="1200" dirty="0">
                <a:latin typeface="Tahoma" panose="020B0604030504040204" pitchFamily="34" charset="0"/>
                <a:ea typeface="Tahoma" panose="020B0604030504040204" pitchFamily="34" charset="0"/>
                <a:cs typeface="Tahoma" panose="020B0604030504040204" pitchFamily="34" charset="0"/>
              </a:rPr>
              <a:t>Mang sứ mệnh phát triển thế hệ trẻ Việt, đội ngũ TalentCenter.vn tâm huyết đồng hành cùng bạn trong việc hiểu, phát triển tố chất sẵn có và định hướng nghề nghiệp một cách bài bản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Chúc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gặt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hái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những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thành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công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như</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mong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đợi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cuộc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sống</a:t>
            </a:r>
            <a:r>
              <a:rPr lang="en-US" sz="1200" dirty="0">
                <a:latin typeface="Tahoma" panose="020B0604030504040204" pitchFamily="34" charset="0"/>
                <a:ea typeface="Tahoma" panose="020B0604030504040204" pitchFamily="34" charset="0"/>
                <a:cs typeface="Tahoma" panose="020B0604030504040204" pitchFamily="34" charset="0"/>
              </a:rPr>
              <a:t> an </a:t>
            </a:r>
            <a:r>
              <a:rPr lang="en-US" sz="1200" dirty="0" err="1">
                <a:latin typeface="Tahoma" panose="020B0604030504040204" pitchFamily="34" charset="0"/>
                <a:ea typeface="Tahoma" panose="020B0604030504040204" pitchFamily="34" charset="0"/>
                <a:cs typeface="Tahoma" panose="020B0604030504040204" pitchFamily="34" charset="0"/>
              </a:rPr>
              <a:t>vui</a:t>
            </a:r>
            <a:r>
              <a:rPr lang="en-US" sz="1200" dirty="0">
                <a:latin typeface="Tahoma" panose="020B0604030504040204" pitchFamily="34" charset="0"/>
                <a:ea typeface="Tahoma" panose="020B0604030504040204" pitchFamily="34" charset="0"/>
                <a:cs typeface="Tahoma" panose="020B0604030504040204" pitchFamily="34" charset="0"/>
              </a:rPr>
              <a:t>.</a:t>
            </a:r>
          </a:p>
        </p:txBody>
      </p:sp>
      <p:sp>
        <p:nvSpPr>
          <p:cNvPr id="8" name="Rectangle 7">
            <a:extLst>
              <a:ext uri="{FF2B5EF4-FFF2-40B4-BE49-F238E27FC236}">
                <a16:creationId xmlns:a16="http://schemas.microsoft.com/office/drawing/2014/main" id="{8BB5A578-25DB-4142-9677-E018BAA7DE40}"/>
              </a:ext>
            </a:extLst>
          </p:cNvPr>
          <p:cNvSpPr/>
          <p:nvPr/>
        </p:nvSpPr>
        <p:spPr>
          <a:xfrm>
            <a:off x="3914470" y="8304778"/>
            <a:ext cx="1971478" cy="7076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100" dirty="0" err="1">
                <a:solidFill>
                  <a:schemeClr val="tx1"/>
                </a:solidFill>
                <a:latin typeface="Tahoma" panose="020B0604030504040204" pitchFamily="34" charset="0"/>
                <a:ea typeface="Tahoma" panose="020B0604030504040204" pitchFamily="34" charset="0"/>
                <a:cs typeface="Tahoma" panose="020B0604030504040204" pitchFamily="34" charset="0"/>
              </a:rPr>
              <a:t>Thân</a:t>
            </a: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solidFill>
                <a:latin typeface="Tahoma" panose="020B0604030504040204" pitchFamily="34" charset="0"/>
                <a:ea typeface="Tahoma" panose="020B0604030504040204" pitchFamily="34" charset="0"/>
                <a:cs typeface="Tahoma" panose="020B0604030504040204" pitchFamily="34" charset="0"/>
              </a:rPr>
              <a:t>ái</a:t>
            </a: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algn="ctr">
              <a:lnSpc>
                <a:spcPct val="150000"/>
              </a:lnSpc>
            </a:pPr>
            <a:r>
              <a:rPr lang="en-US" sz="1100" dirty="0" err="1">
                <a:solidFill>
                  <a:schemeClr val="tx1"/>
                </a:solidFill>
                <a:latin typeface="Tahoma" panose="020B0604030504040204" pitchFamily="34" charset="0"/>
                <a:ea typeface="Tahoma" panose="020B0604030504040204" pitchFamily="34" charset="0"/>
                <a:cs typeface="Tahoma" panose="020B0604030504040204" pitchFamily="34" charset="0"/>
              </a:rPr>
              <a:t>Đội</a:t>
            </a: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solidFill>
                <a:latin typeface="Tahoma" panose="020B0604030504040204" pitchFamily="34" charset="0"/>
                <a:ea typeface="Tahoma" panose="020B0604030504040204" pitchFamily="34" charset="0"/>
                <a:cs typeface="Tahoma" panose="020B0604030504040204" pitchFamily="34" charset="0"/>
              </a:rPr>
              <a:t>ngũ</a:t>
            </a: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100" b="1" dirty="0">
                <a:solidFill>
                  <a:schemeClr val="tx1"/>
                </a:solidFill>
                <a:latin typeface="Tahoma" panose="020B0604030504040204" pitchFamily="34" charset="0"/>
                <a:ea typeface="Tahoma" panose="020B0604030504040204" pitchFamily="34" charset="0"/>
                <a:cs typeface="Tahoma" panose="020B0604030504040204" pitchFamily="34" charset="0"/>
              </a:rPr>
              <a:t>TalentCenter.vn</a:t>
            </a:r>
          </a:p>
        </p:txBody>
      </p:sp>
      <p:sp>
        <p:nvSpPr>
          <p:cNvPr id="9" name="Rectangle 8">
            <a:extLst>
              <a:ext uri="{FF2B5EF4-FFF2-40B4-BE49-F238E27FC236}">
                <a16:creationId xmlns:a16="http://schemas.microsoft.com/office/drawing/2014/main" id="{067D433D-5AAB-4368-A948-544032569431}"/>
              </a:ext>
            </a:extLst>
          </p:cNvPr>
          <p:cNvSpPr/>
          <p:nvPr/>
        </p:nvSpPr>
        <p:spPr>
          <a:xfrm>
            <a:off x="1092857" y="1019343"/>
            <a:ext cx="5490998" cy="630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1300" b="1"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Họ</a:t>
            </a:r>
            <a:r>
              <a:rPr lang="en-US" sz="13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1300" b="1"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tên</a:t>
            </a:r>
            <a:r>
              <a:rPr lang="en-US" sz="13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1300" b="1"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fullname</a:t>
            </a:r>
            <a:r>
              <a:rPr lang="en-US" sz="13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p>
          <a:p>
            <a:pPr>
              <a:lnSpc>
                <a:spcPct val="150000"/>
              </a:lnSpc>
            </a:pPr>
            <a:r>
              <a:rPr lang="en-US" sz="1300" b="1"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Ngày</a:t>
            </a:r>
            <a:r>
              <a:rPr lang="en-US" sz="13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1300" b="1"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sinh</a:t>
            </a:r>
            <a:r>
              <a:rPr lang="en-US" sz="13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{{birthday}}</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4568843" y="2802345"/>
            <a:ext cx="4733341" cy="421416"/>
          </a:xfrm>
          <a:prstGeom prst="rect">
            <a:avLst/>
          </a:prstGeom>
        </p:spPr>
      </p:pic>
    </p:spTree>
    <p:extLst>
      <p:ext uri="{BB962C8B-B14F-4D97-AF65-F5344CB8AC3E}">
        <p14:creationId xmlns:p14="http://schemas.microsoft.com/office/powerpoint/2010/main" val="2899802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C49AD-2763-4337-93BB-E9211CE82660}"/>
              </a:ext>
            </a:extLst>
          </p:cNvPr>
          <p:cNvSpPr>
            <a:spLocks noGrp="1"/>
          </p:cNvSpPr>
          <p:nvPr>
            <p:ph type="title"/>
          </p:nvPr>
        </p:nvSpPr>
        <p:spPr>
          <a:xfrm>
            <a:off x="436806" y="295209"/>
            <a:ext cx="7065038" cy="1199942"/>
          </a:xfrm>
        </p:spPr>
        <p:txBody>
          <a:bodyPr anchor="t">
            <a:noAutofit/>
          </a:bodyPr>
          <a:lstStyle/>
          <a:p>
            <a:pPr>
              <a:lnSpc>
                <a:spcPct val="130000"/>
              </a:lnSpc>
            </a:pP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Nguồn</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gốc</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NHÂN SỐ HỌC</a:t>
            </a:r>
          </a:p>
        </p:txBody>
      </p:sp>
      <p:sp>
        <p:nvSpPr>
          <p:cNvPr id="3" name="Content Placeholder 2">
            <a:extLst>
              <a:ext uri="{FF2B5EF4-FFF2-40B4-BE49-F238E27FC236}">
                <a16:creationId xmlns:a16="http://schemas.microsoft.com/office/drawing/2014/main" id="{E71FC6A7-BF38-421A-8ADA-F26213DB71CE}"/>
              </a:ext>
            </a:extLst>
          </p:cNvPr>
          <p:cNvSpPr>
            <a:spLocks noGrp="1"/>
          </p:cNvSpPr>
          <p:nvPr>
            <p:ph idx="1"/>
          </p:nvPr>
        </p:nvSpPr>
        <p:spPr>
          <a:xfrm>
            <a:off x="4116781" y="1495151"/>
            <a:ext cx="2894995" cy="4138147"/>
          </a:xfrm>
        </p:spPr>
        <p:txBody>
          <a:bodyPr>
            <a:noAutofit/>
          </a:bodyPr>
          <a:lstStyle/>
          <a:p>
            <a:pPr marL="0" indent="0" algn="just">
              <a:lnSpc>
                <a:spcPct val="150000"/>
              </a:lnSpc>
              <a:spcBef>
                <a:spcPts val="600"/>
              </a:spcBef>
              <a:spcAft>
                <a:spcPts val="600"/>
              </a:spcAft>
              <a:buNone/>
            </a:pP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(numerology)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đã</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ứng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dụng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hàng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nghìn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năm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toàn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cầu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ở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khu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vực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khác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nhau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Ghi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chép</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lịch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sử</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về</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đã</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tìm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thấy</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ở Babylon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Ai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Cập</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cũng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như</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bằng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chứng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về</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sự</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tồn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tại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của</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nó</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cách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đây</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hàng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nghìn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năm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ở Hy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Lạp</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La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Mã</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Nhật</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Bản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Trung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Quốc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p>
          <a:p>
            <a:pPr marL="0" indent="0" algn="just">
              <a:lnSpc>
                <a:spcPct val="150000"/>
              </a:lnSpc>
              <a:spcBef>
                <a:spcPts val="600"/>
              </a:spcBef>
              <a:spcAft>
                <a:spcPts val="600"/>
              </a:spcAft>
              <a:buNone/>
            </a:pP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Người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Chaldeans hay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còn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gọi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người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Babylon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đã</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nghiên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cứu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sâu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về</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chiêm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tinh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người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đầu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tiên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xác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định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mối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tương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quan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tác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động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song rung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của</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con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đối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với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đời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con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người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với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vũ</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trụ</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gọi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Chaldean Numerology. </a:t>
            </a:r>
          </a:p>
          <a:p>
            <a:pPr marL="0" indent="0" algn="just">
              <a:lnSpc>
                <a:spcPct val="120000"/>
              </a:lnSpc>
              <a:spcBef>
                <a:spcPts val="0"/>
              </a:spcBef>
              <a:buNone/>
            </a:pPr>
            <a:endPar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6" name="Picture 5" descr="A picture containing text&#10;&#10;Description automatically generated">
            <a:extLst>
              <a:ext uri="{FF2B5EF4-FFF2-40B4-BE49-F238E27FC236}">
                <a16:creationId xmlns:a16="http://schemas.microsoft.com/office/drawing/2014/main" id="{5C955F04-265A-44A4-A4B2-E4993F3C2532}"/>
              </a:ext>
            </a:extLst>
          </p:cNvPr>
          <p:cNvPicPr>
            <a:picLocks noChangeAspect="1"/>
          </p:cNvPicPr>
          <p:nvPr/>
        </p:nvPicPr>
        <p:blipFill rotWithShape="1">
          <a:blip r:embed="rId3">
            <a:extLst>
              <a:ext uri="{28A0092B-C50C-407E-A947-70E740481C1C}">
                <a14:useLocalDpi xmlns:a14="http://schemas.microsoft.com/office/drawing/2010/main" val="0"/>
              </a:ext>
            </a:extLst>
          </a:blip>
          <a:srcRect r="1084" b="2212"/>
          <a:stretch/>
        </p:blipFill>
        <p:spPr>
          <a:xfrm>
            <a:off x="551074" y="1495153"/>
            <a:ext cx="3288407" cy="4383134"/>
          </a:xfrm>
          <a:prstGeom prst="rect">
            <a:avLst/>
          </a:prstGeom>
        </p:spPr>
      </p:pic>
      <p:sp>
        <p:nvSpPr>
          <p:cNvPr id="7" name="Rectangle 6">
            <a:extLst>
              <a:ext uri="{FF2B5EF4-FFF2-40B4-BE49-F238E27FC236}">
                <a16:creationId xmlns:a16="http://schemas.microsoft.com/office/drawing/2014/main" id="{E66159B8-3593-4E18-AD16-229DAECEDF9C}"/>
              </a:ext>
            </a:extLst>
          </p:cNvPr>
          <p:cNvSpPr/>
          <p:nvPr/>
        </p:nvSpPr>
        <p:spPr>
          <a:xfrm>
            <a:off x="551074" y="6251521"/>
            <a:ext cx="6460702" cy="24273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spcBef>
                <a:spcPts val="600"/>
              </a:spcBef>
              <a:spcAft>
                <a:spcPts val="600"/>
              </a:spcAft>
            </a:pP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Ngày</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nay,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Thần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phương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Tây</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đánh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giá</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sự</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chuẩn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xác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sử</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dụng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phổ</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biến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hơn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cả</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toàn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thế</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giới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Nó</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sáng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tạo</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bởi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triết</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gia</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toán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Hy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Lạp</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Pythagoras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cách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đây</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hơn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2500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năm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a:p>
            <a:pPr algn="just">
              <a:lnSpc>
                <a:spcPct val="150000"/>
              </a:lnSpc>
              <a:spcBef>
                <a:spcPts val="600"/>
              </a:spcBef>
              <a:spcAft>
                <a:spcPts val="600"/>
              </a:spcAft>
            </a:pP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Ông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xem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cha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đẻ</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của</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Thần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hiện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đại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ứng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dụng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trong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bài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báo</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cáo</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này</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Ngoài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ra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cũng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hệ</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thống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Thần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khác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đang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sử</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dụng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thế</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giới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hiện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nay bao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gồm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Thần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Kabbal</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Ấn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Độ</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a:p>
            <a:pPr algn="just">
              <a:lnSpc>
                <a:spcPct val="150000"/>
              </a:lnSpc>
              <a:spcBef>
                <a:spcPts val="600"/>
              </a:spcBef>
              <a:spcAft>
                <a:spcPts val="600"/>
              </a:spcAft>
            </a:pP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Với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công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cụ</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này</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a:solidFill>
                  <a:srgbClr val="FF6600"/>
                </a:solidFill>
                <a:latin typeface="Tahoma" panose="020B0604030504040204" pitchFamily="34" charset="0"/>
                <a:ea typeface="Tahoma" panose="020B0604030504040204" pitchFamily="34" charset="0"/>
                <a:cs typeface="Tahoma" panose="020B0604030504040204" pitchFamily="34" charset="0"/>
              </a:rPr>
              <a:t>Talent Center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mong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muốn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giúp</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thêm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thông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tin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để</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thấu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hiểu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bản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thân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hơn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thế</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đồng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hành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cùng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rèn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luyện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trở</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phiên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bản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tốt</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nhất</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của</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chính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p>
        </p:txBody>
      </p:sp>
      <p:sp>
        <p:nvSpPr>
          <p:cNvPr id="13" name="TextBox 12"/>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4</a:t>
            </a:r>
          </a:p>
        </p:txBody>
      </p:sp>
    </p:spTree>
    <p:extLst>
      <p:ext uri="{BB962C8B-B14F-4D97-AF65-F5344CB8AC3E}">
        <p14:creationId xmlns:p14="http://schemas.microsoft.com/office/powerpoint/2010/main" val="39904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5" name="Group 254">
            <a:extLst>
              <a:ext uri="{FF2B5EF4-FFF2-40B4-BE49-F238E27FC236}">
                <a16:creationId xmlns:a16="http://schemas.microsoft.com/office/drawing/2014/main" id="{C435D077-A70B-4F2D-BA97-DBF2496E94F2}"/>
              </a:ext>
            </a:extLst>
          </p:cNvPr>
          <p:cNvGrpSpPr/>
          <p:nvPr/>
        </p:nvGrpSpPr>
        <p:grpSpPr>
          <a:xfrm>
            <a:off x="3736306" y="5253559"/>
            <a:ext cx="1554480" cy="1554480"/>
            <a:chOff x="5237611" y="4618685"/>
            <a:chExt cx="1410497" cy="1426464"/>
          </a:xfrm>
        </p:grpSpPr>
        <p:sp>
          <p:nvSpPr>
            <p:cNvPr id="263" name="Rectangle 262">
              <a:extLst>
                <a:ext uri="{FF2B5EF4-FFF2-40B4-BE49-F238E27FC236}">
                  <a16:creationId xmlns:a16="http://schemas.microsoft.com/office/drawing/2014/main" id="{4D91A5F1-BDD4-4364-AA1F-592D82C24068}"/>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64" name="Oval 263">
              <a:extLst>
                <a:ext uri="{FF2B5EF4-FFF2-40B4-BE49-F238E27FC236}">
                  <a16:creationId xmlns:a16="http://schemas.microsoft.com/office/drawing/2014/main" id="{D8B53420-8F57-43E8-AA0F-6259C64416F1}"/>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80DF3F84-F25F-403D-8B0F-41481350EE95}"/>
              </a:ext>
            </a:extLst>
          </p:cNvPr>
          <p:cNvSpPr txBox="1">
            <a:spLocks/>
          </p:cNvSpPr>
          <p:nvPr/>
        </p:nvSpPr>
        <p:spPr>
          <a:xfrm>
            <a:off x="358815" y="253093"/>
            <a:ext cx="3422609" cy="613953"/>
          </a:xfrm>
          <a:prstGeom prst="rect">
            <a:avLst/>
          </a:prstGeom>
        </p:spPr>
        <p:txBody>
          <a:bodyPr vert="horz" lIns="91440" tIns="45720" rIns="91440" bIns="45720" rtlCol="0" anchor="t">
            <a:norm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Các</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 CHỈ SỐ</a:t>
            </a:r>
          </a:p>
        </p:txBody>
      </p:sp>
      <p:grpSp>
        <p:nvGrpSpPr>
          <p:cNvPr id="15" name="Group 14">
            <a:extLst>
              <a:ext uri="{FF2B5EF4-FFF2-40B4-BE49-F238E27FC236}">
                <a16:creationId xmlns:a16="http://schemas.microsoft.com/office/drawing/2014/main" id="{5850141B-B991-4940-A4DE-24FC10364A0D}"/>
              </a:ext>
            </a:extLst>
          </p:cNvPr>
          <p:cNvGrpSpPr/>
          <p:nvPr/>
        </p:nvGrpSpPr>
        <p:grpSpPr>
          <a:xfrm>
            <a:off x="574464" y="7065764"/>
            <a:ext cx="259843" cy="253803"/>
            <a:chOff x="2070119" y="5163737"/>
            <a:chExt cx="575976" cy="562587"/>
          </a:xfrm>
        </p:grpSpPr>
        <p:sp>
          <p:nvSpPr>
            <p:cNvPr id="59" name="Rectangle 58">
              <a:extLst>
                <a:ext uri="{FF2B5EF4-FFF2-40B4-BE49-F238E27FC236}">
                  <a16:creationId xmlns:a16="http://schemas.microsoft.com/office/drawing/2014/main" id="{8DECA4BE-652A-4753-B8C5-6F77908F1BAB}"/>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C562A21-8165-4F66-84F8-E7C9D64181C8}"/>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848B9F84-0A01-4CD0-9573-857B0FC1EE7D}"/>
              </a:ext>
            </a:extLst>
          </p:cNvPr>
          <p:cNvGrpSpPr/>
          <p:nvPr/>
        </p:nvGrpSpPr>
        <p:grpSpPr>
          <a:xfrm>
            <a:off x="5582984" y="1788242"/>
            <a:ext cx="1554480" cy="1554480"/>
            <a:chOff x="5237611" y="4618685"/>
            <a:chExt cx="1410497" cy="1426464"/>
          </a:xfrm>
        </p:grpSpPr>
        <p:sp>
          <p:nvSpPr>
            <p:cNvPr id="70" name="Rectangle 69">
              <a:extLst>
                <a:ext uri="{FF2B5EF4-FFF2-40B4-BE49-F238E27FC236}">
                  <a16:creationId xmlns:a16="http://schemas.microsoft.com/office/drawing/2014/main" id="{E664F0CE-4FC6-4A88-A07C-CEEBEE511E4C}"/>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CE94C5D-CA92-4FE7-8BAB-D1A66049598B}"/>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 name="Group 74">
            <a:extLst>
              <a:ext uri="{FF2B5EF4-FFF2-40B4-BE49-F238E27FC236}">
                <a16:creationId xmlns:a16="http://schemas.microsoft.com/office/drawing/2014/main" id="{E7615688-6975-4027-9A5B-85432B686218}"/>
              </a:ext>
            </a:extLst>
          </p:cNvPr>
          <p:cNvGrpSpPr/>
          <p:nvPr/>
        </p:nvGrpSpPr>
        <p:grpSpPr>
          <a:xfrm>
            <a:off x="2013913" y="3540965"/>
            <a:ext cx="1554480" cy="1554480"/>
            <a:chOff x="2070119" y="5163737"/>
            <a:chExt cx="575976" cy="562587"/>
          </a:xfrm>
        </p:grpSpPr>
        <p:sp>
          <p:nvSpPr>
            <p:cNvPr id="76" name="Rectangle 75">
              <a:extLst>
                <a:ext uri="{FF2B5EF4-FFF2-40B4-BE49-F238E27FC236}">
                  <a16:creationId xmlns:a16="http://schemas.microsoft.com/office/drawing/2014/main" id="{674A0D5B-9DA9-4E8A-8670-BE851BBFB0EB}"/>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3B010AA0-C900-40E5-ADE8-5E3DFA9E3830}"/>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TextBox 59">
            <a:extLst>
              <a:ext uri="{FF2B5EF4-FFF2-40B4-BE49-F238E27FC236}">
                <a16:creationId xmlns:a16="http://schemas.microsoft.com/office/drawing/2014/main" id="{22CC39E6-48C7-4264-B263-F91F3CFEFEF9}"/>
              </a:ext>
            </a:extLst>
          </p:cNvPr>
          <p:cNvSpPr txBox="1"/>
          <p:nvPr/>
        </p:nvSpPr>
        <p:spPr>
          <a:xfrm>
            <a:off x="5825611" y="2001763"/>
            <a:ext cx="1554480" cy="1554480"/>
          </a:xfrm>
          <a:prstGeom prst="rect">
            <a:avLst/>
          </a:prstGeom>
          <a:noFill/>
        </p:spPr>
        <p:txBody>
          <a:bodyPr wrap="non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THÀNH TỰU</a:t>
            </a:r>
          </a:p>
        </p:txBody>
      </p:sp>
      <p:sp>
        <p:nvSpPr>
          <p:cNvPr id="13" name="TextBox 12">
            <a:extLst>
              <a:ext uri="{FF2B5EF4-FFF2-40B4-BE49-F238E27FC236}">
                <a16:creationId xmlns:a16="http://schemas.microsoft.com/office/drawing/2014/main" id="{9D163727-1656-441E-96B0-94C8C195B39C}"/>
              </a:ext>
            </a:extLst>
          </p:cNvPr>
          <p:cNvSpPr txBox="1"/>
          <p:nvPr/>
        </p:nvSpPr>
        <p:spPr>
          <a:xfrm>
            <a:off x="5722758" y="2409305"/>
            <a:ext cx="1554480" cy="1554480"/>
          </a:xfrm>
          <a:prstGeom prst="rect">
            <a:avLst/>
          </a:prstGeom>
          <a:noFill/>
        </p:spPr>
        <p:txBody>
          <a:bodyPr wrap="none" rtlCol="0">
            <a:spAutoFit/>
          </a:bodyPr>
          <a:lstStyle/>
          <a:p>
            <a:r>
              <a:rPr lang="en-US" sz="2400" b="1" dirty="0"/>
              <a:t>[33/6]</a:t>
            </a:r>
          </a:p>
        </p:txBody>
      </p:sp>
      <p:grpSp>
        <p:nvGrpSpPr>
          <p:cNvPr id="81" name="Group 80">
            <a:extLst>
              <a:ext uri="{FF2B5EF4-FFF2-40B4-BE49-F238E27FC236}">
                <a16:creationId xmlns:a16="http://schemas.microsoft.com/office/drawing/2014/main" id="{D02C2878-78EA-4B4A-BEB7-A2631F17AF3B}"/>
              </a:ext>
            </a:extLst>
          </p:cNvPr>
          <p:cNvGrpSpPr/>
          <p:nvPr/>
        </p:nvGrpSpPr>
        <p:grpSpPr>
          <a:xfrm>
            <a:off x="3736306" y="1807673"/>
            <a:ext cx="1554480" cy="1554480"/>
            <a:chOff x="2070119" y="5163737"/>
            <a:chExt cx="575976" cy="562587"/>
          </a:xfrm>
        </p:grpSpPr>
        <p:sp>
          <p:nvSpPr>
            <p:cNvPr id="84" name="Rectangle 83">
              <a:extLst>
                <a:ext uri="{FF2B5EF4-FFF2-40B4-BE49-F238E27FC236}">
                  <a16:creationId xmlns:a16="http://schemas.microsoft.com/office/drawing/2014/main" id="{B02D3B17-655B-4FDF-864D-BBC2AC10B551}"/>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AA9F444B-56D4-4C5A-A92B-BDC2A1409A98}"/>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D00AEE8F-7BD8-4AD7-9AA4-C9F04D6763F2}"/>
              </a:ext>
            </a:extLst>
          </p:cNvPr>
          <p:cNvSpPr txBox="1"/>
          <p:nvPr/>
        </p:nvSpPr>
        <p:spPr>
          <a:xfrm>
            <a:off x="4024404" y="2004076"/>
            <a:ext cx="1554480" cy="1554480"/>
          </a:xfrm>
          <a:prstGeom prst="rect">
            <a:avLst/>
          </a:prstGeom>
          <a:noFill/>
        </p:spPr>
        <p:txBody>
          <a:bodyPr wrap="non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ĐƯỜNG ĐỜI</a:t>
            </a:r>
          </a:p>
        </p:txBody>
      </p:sp>
      <p:grpSp>
        <p:nvGrpSpPr>
          <p:cNvPr id="86" name="Group 85">
            <a:extLst>
              <a:ext uri="{FF2B5EF4-FFF2-40B4-BE49-F238E27FC236}">
                <a16:creationId xmlns:a16="http://schemas.microsoft.com/office/drawing/2014/main" id="{324A4B30-9084-4B8C-9FCB-A2627D056773}"/>
              </a:ext>
            </a:extLst>
          </p:cNvPr>
          <p:cNvGrpSpPr/>
          <p:nvPr/>
        </p:nvGrpSpPr>
        <p:grpSpPr>
          <a:xfrm>
            <a:off x="2000601" y="1807673"/>
            <a:ext cx="1554480" cy="1554480"/>
            <a:chOff x="5237611" y="4618685"/>
            <a:chExt cx="1410497" cy="1426464"/>
          </a:xfrm>
        </p:grpSpPr>
        <p:sp>
          <p:nvSpPr>
            <p:cNvPr id="87" name="Rectangle 86">
              <a:extLst>
                <a:ext uri="{FF2B5EF4-FFF2-40B4-BE49-F238E27FC236}">
                  <a16:creationId xmlns:a16="http://schemas.microsoft.com/office/drawing/2014/main" id="{D138C799-A02B-4401-B8A4-877B819136D7}"/>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482A7175-9928-4951-98E3-AA3D4E6CF1A9}"/>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9759EE-CDCF-4FAD-AA6A-32061CBA6DAC}"/>
              </a:ext>
            </a:extLst>
          </p:cNvPr>
          <p:cNvSpPr txBox="1"/>
          <p:nvPr/>
        </p:nvSpPr>
        <p:spPr>
          <a:xfrm>
            <a:off x="2222913" y="2400102"/>
            <a:ext cx="1672253" cy="461665"/>
          </a:xfrm>
          <a:prstGeom prst="rect">
            <a:avLst/>
          </a:prstGeom>
          <a:noFill/>
        </p:spPr>
        <p:txBody>
          <a:bodyPr wrap="none" rtlCol="0">
            <a:spAutoFit/>
          </a:bodyPr>
          <a:lstStyle/>
          <a:p>
            <a:r>
              <a:rPr lang="en-US" sz="2400" b="1" dirty="0"/>
              <a:t>{{</a:t>
            </a:r>
            <a:r>
              <a:rPr lang="en-US" sz="2400" b="1" dirty="0" err="1"/>
              <a:t>dp_num</a:t>
            </a:r>
            <a:r>
              <a:rPr lang="en-US" sz="2400" b="1" dirty="0"/>
              <a:t>}}</a:t>
            </a:r>
          </a:p>
        </p:txBody>
      </p:sp>
      <p:sp>
        <p:nvSpPr>
          <p:cNvPr id="90" name="TextBox 89">
            <a:extLst>
              <a:ext uri="{FF2B5EF4-FFF2-40B4-BE49-F238E27FC236}">
                <a16:creationId xmlns:a16="http://schemas.microsoft.com/office/drawing/2014/main" id="{2E575A4F-7172-4A49-B432-4C53846CD16F}"/>
              </a:ext>
            </a:extLst>
          </p:cNvPr>
          <p:cNvSpPr txBox="1"/>
          <p:nvPr/>
        </p:nvSpPr>
        <p:spPr>
          <a:xfrm>
            <a:off x="4125279" y="2386519"/>
            <a:ext cx="1163918" cy="830997"/>
          </a:xfrm>
          <a:prstGeom prst="rect">
            <a:avLst/>
          </a:prstGeom>
          <a:noFill/>
        </p:spPr>
        <p:txBody>
          <a:bodyPr wrap="square" rtlCol="0">
            <a:spAutoFit/>
          </a:bodyPr>
          <a:lstStyle/>
          <a:p>
            <a:r>
              <a:rPr lang="en-US" sz="2400" b="1" dirty="0"/>
              <a:t>{{</a:t>
            </a:r>
            <a:r>
              <a:rPr lang="en-US" sz="2400" b="1" dirty="0" err="1"/>
              <a:t>lp_num</a:t>
            </a:r>
            <a:r>
              <a:rPr lang="en-US" sz="2400" b="1" dirty="0"/>
              <a:t>}}</a:t>
            </a:r>
          </a:p>
        </p:txBody>
      </p:sp>
      <p:sp>
        <p:nvSpPr>
          <p:cNvPr id="55" name="TextBox 54">
            <a:extLst>
              <a:ext uri="{FF2B5EF4-FFF2-40B4-BE49-F238E27FC236}">
                <a16:creationId xmlns:a16="http://schemas.microsoft.com/office/drawing/2014/main" id="{E5AF96A4-C13B-4954-A766-4A44AFA27A01}"/>
              </a:ext>
            </a:extLst>
          </p:cNvPr>
          <p:cNvSpPr txBox="1"/>
          <p:nvPr/>
        </p:nvSpPr>
        <p:spPr>
          <a:xfrm>
            <a:off x="2274262" y="2066674"/>
            <a:ext cx="981348" cy="276999"/>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SỨ MỆNH</a:t>
            </a:r>
          </a:p>
        </p:txBody>
      </p:sp>
      <p:grpSp>
        <p:nvGrpSpPr>
          <p:cNvPr id="91" name="Group 90">
            <a:extLst>
              <a:ext uri="{FF2B5EF4-FFF2-40B4-BE49-F238E27FC236}">
                <a16:creationId xmlns:a16="http://schemas.microsoft.com/office/drawing/2014/main" id="{352F912B-F04F-4EE7-985B-D93542D11DDC}"/>
              </a:ext>
            </a:extLst>
          </p:cNvPr>
          <p:cNvGrpSpPr/>
          <p:nvPr/>
        </p:nvGrpSpPr>
        <p:grpSpPr>
          <a:xfrm>
            <a:off x="3659057" y="7055384"/>
            <a:ext cx="1554480" cy="1554480"/>
            <a:chOff x="5237611" y="4618685"/>
            <a:chExt cx="1410497" cy="1426464"/>
          </a:xfrm>
        </p:grpSpPr>
        <p:sp>
          <p:nvSpPr>
            <p:cNvPr id="92" name="Rectangle 91">
              <a:extLst>
                <a:ext uri="{FF2B5EF4-FFF2-40B4-BE49-F238E27FC236}">
                  <a16:creationId xmlns:a16="http://schemas.microsoft.com/office/drawing/2014/main" id="{045C7463-B5B9-40A6-9D84-4B8C0C914451}"/>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0FDC8460-07D5-436B-A534-41BC468D0C84}"/>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5" name="TextBox 94">
            <a:extLst>
              <a:ext uri="{FF2B5EF4-FFF2-40B4-BE49-F238E27FC236}">
                <a16:creationId xmlns:a16="http://schemas.microsoft.com/office/drawing/2014/main" id="{98893466-42D5-4CFB-8776-CA97A7BA864A}"/>
              </a:ext>
            </a:extLst>
          </p:cNvPr>
          <p:cNvSpPr txBox="1"/>
          <p:nvPr/>
        </p:nvSpPr>
        <p:spPr>
          <a:xfrm>
            <a:off x="2245849" y="3781915"/>
            <a:ext cx="1554480" cy="1554480"/>
          </a:xfrm>
          <a:prstGeom prst="rect">
            <a:avLst/>
          </a:prstGeom>
          <a:noFill/>
        </p:spPr>
        <p:txBody>
          <a:bodyPr wrap="non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ĐỘNG LỰC</a:t>
            </a:r>
          </a:p>
        </p:txBody>
      </p:sp>
      <p:sp>
        <p:nvSpPr>
          <p:cNvPr id="96" name="TextBox 95">
            <a:extLst>
              <a:ext uri="{FF2B5EF4-FFF2-40B4-BE49-F238E27FC236}">
                <a16:creationId xmlns:a16="http://schemas.microsoft.com/office/drawing/2014/main" id="{0C2C9911-A6B8-47B7-BB15-A8A3DDA61FB9}"/>
              </a:ext>
            </a:extLst>
          </p:cNvPr>
          <p:cNvSpPr txBox="1"/>
          <p:nvPr/>
        </p:nvSpPr>
        <p:spPr>
          <a:xfrm>
            <a:off x="2513983" y="4255264"/>
            <a:ext cx="601247" cy="461665"/>
          </a:xfrm>
          <a:prstGeom prst="rect">
            <a:avLst/>
          </a:prstGeom>
          <a:noFill/>
        </p:spPr>
        <p:txBody>
          <a:bodyPr wrap="square" rtlCol="0">
            <a:spAutoFit/>
          </a:bodyPr>
          <a:lstStyle/>
          <a:p>
            <a:r>
              <a:rPr lang="en-US" sz="2400" b="1" dirty="0"/>
              <a:t>[5]</a:t>
            </a:r>
          </a:p>
        </p:txBody>
      </p:sp>
      <p:grpSp>
        <p:nvGrpSpPr>
          <p:cNvPr id="98" name="Group 97">
            <a:extLst>
              <a:ext uri="{FF2B5EF4-FFF2-40B4-BE49-F238E27FC236}">
                <a16:creationId xmlns:a16="http://schemas.microsoft.com/office/drawing/2014/main" id="{BB7CE769-8DC5-4CDE-9BEC-64F50F9729B1}"/>
              </a:ext>
            </a:extLst>
          </p:cNvPr>
          <p:cNvGrpSpPr/>
          <p:nvPr/>
        </p:nvGrpSpPr>
        <p:grpSpPr>
          <a:xfrm>
            <a:off x="5582984" y="7055384"/>
            <a:ext cx="1554480" cy="1554480"/>
            <a:chOff x="1156235" y="5616146"/>
            <a:chExt cx="561685" cy="548163"/>
          </a:xfrm>
        </p:grpSpPr>
        <p:sp>
          <p:nvSpPr>
            <p:cNvPr id="99" name="Rectangle 98">
              <a:extLst>
                <a:ext uri="{FF2B5EF4-FFF2-40B4-BE49-F238E27FC236}">
                  <a16:creationId xmlns:a16="http://schemas.microsoft.com/office/drawing/2014/main" id="{0A6A5698-40D5-48D4-802C-C461090E9C4B}"/>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08929B6D-CF07-4A8A-B1F4-46EB97F02357}"/>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 name="Group 100">
            <a:extLst>
              <a:ext uri="{FF2B5EF4-FFF2-40B4-BE49-F238E27FC236}">
                <a16:creationId xmlns:a16="http://schemas.microsoft.com/office/drawing/2014/main" id="{FB78B7A6-568B-4450-9784-18A6326005B3}"/>
              </a:ext>
            </a:extLst>
          </p:cNvPr>
          <p:cNvGrpSpPr/>
          <p:nvPr/>
        </p:nvGrpSpPr>
        <p:grpSpPr>
          <a:xfrm flipV="1">
            <a:off x="1687162" y="3600865"/>
            <a:ext cx="287200" cy="280524"/>
            <a:chOff x="2070119" y="5163737"/>
            <a:chExt cx="575976" cy="562587"/>
          </a:xfrm>
        </p:grpSpPr>
        <p:sp>
          <p:nvSpPr>
            <p:cNvPr id="102" name="Rectangle 101">
              <a:extLst>
                <a:ext uri="{FF2B5EF4-FFF2-40B4-BE49-F238E27FC236}">
                  <a16:creationId xmlns:a16="http://schemas.microsoft.com/office/drawing/2014/main" id="{F2A65B72-0031-4C09-8EF0-5FF3563C5DD8}"/>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DA227DC9-DB7D-4D06-89E6-4B6D50ABD84F}"/>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 name="Group 106">
            <a:extLst>
              <a:ext uri="{FF2B5EF4-FFF2-40B4-BE49-F238E27FC236}">
                <a16:creationId xmlns:a16="http://schemas.microsoft.com/office/drawing/2014/main" id="{C0F33583-4787-468F-8777-ACDAA9DD1D42}"/>
              </a:ext>
            </a:extLst>
          </p:cNvPr>
          <p:cNvGrpSpPr/>
          <p:nvPr/>
        </p:nvGrpSpPr>
        <p:grpSpPr>
          <a:xfrm>
            <a:off x="5582984" y="3544784"/>
            <a:ext cx="1554480" cy="1554480"/>
            <a:chOff x="5237611" y="4618685"/>
            <a:chExt cx="1410497" cy="1426464"/>
          </a:xfrm>
        </p:grpSpPr>
        <p:sp>
          <p:nvSpPr>
            <p:cNvPr id="108" name="Rectangle 107">
              <a:extLst>
                <a:ext uri="{FF2B5EF4-FFF2-40B4-BE49-F238E27FC236}">
                  <a16:creationId xmlns:a16="http://schemas.microsoft.com/office/drawing/2014/main" id="{32263FC2-8DF7-4E1E-971A-C25C75287637}"/>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8F4119E-D74B-4A34-B691-824CE4D9D1B2}"/>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TextBox 93">
            <a:extLst>
              <a:ext uri="{FF2B5EF4-FFF2-40B4-BE49-F238E27FC236}">
                <a16:creationId xmlns:a16="http://schemas.microsoft.com/office/drawing/2014/main" id="{ADC56B26-66A4-4617-BCE4-A24C7FB28781}"/>
              </a:ext>
            </a:extLst>
          </p:cNvPr>
          <p:cNvSpPr txBox="1"/>
          <p:nvPr/>
        </p:nvSpPr>
        <p:spPr>
          <a:xfrm>
            <a:off x="5880604" y="3828480"/>
            <a:ext cx="1554480" cy="1554480"/>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TÍNH CÁCH</a:t>
            </a:r>
          </a:p>
        </p:txBody>
      </p:sp>
      <p:sp>
        <p:nvSpPr>
          <p:cNvPr id="97" name="TextBox 96">
            <a:extLst>
              <a:ext uri="{FF2B5EF4-FFF2-40B4-BE49-F238E27FC236}">
                <a16:creationId xmlns:a16="http://schemas.microsoft.com/office/drawing/2014/main" id="{57F0D1F3-C2C0-4E0A-8C74-C127A6739451}"/>
              </a:ext>
            </a:extLst>
          </p:cNvPr>
          <p:cNvSpPr txBox="1"/>
          <p:nvPr/>
        </p:nvSpPr>
        <p:spPr>
          <a:xfrm>
            <a:off x="3797029" y="5900383"/>
            <a:ext cx="1608279" cy="461665"/>
          </a:xfrm>
          <a:prstGeom prst="rect">
            <a:avLst/>
          </a:prstGeom>
          <a:noFill/>
        </p:spPr>
        <p:txBody>
          <a:bodyPr wrap="square" rtlCol="0">
            <a:spAutoFit/>
          </a:bodyPr>
          <a:lstStyle>
            <a:defPPr>
              <a:defRPr lang="en-US"/>
            </a:defPPr>
            <a:lvl1pPr>
              <a:defRPr sz="2400"/>
            </a:lvl1pPr>
          </a:lstStyle>
          <a:p>
            <a:r>
              <a:rPr lang="en-US" b="1" dirty="0"/>
              <a:t>[5, 3, 7, 9]</a:t>
            </a:r>
          </a:p>
        </p:txBody>
      </p:sp>
      <p:grpSp>
        <p:nvGrpSpPr>
          <p:cNvPr id="113" name="Group 112">
            <a:extLst>
              <a:ext uri="{FF2B5EF4-FFF2-40B4-BE49-F238E27FC236}">
                <a16:creationId xmlns:a16="http://schemas.microsoft.com/office/drawing/2014/main" id="{26A7C6DA-9C7F-4C15-A612-578BE5873E64}"/>
              </a:ext>
            </a:extLst>
          </p:cNvPr>
          <p:cNvGrpSpPr/>
          <p:nvPr/>
        </p:nvGrpSpPr>
        <p:grpSpPr>
          <a:xfrm>
            <a:off x="1882983" y="7055384"/>
            <a:ext cx="1554480" cy="1554480"/>
            <a:chOff x="2070119" y="5163737"/>
            <a:chExt cx="575976" cy="562587"/>
          </a:xfrm>
        </p:grpSpPr>
        <p:sp>
          <p:nvSpPr>
            <p:cNvPr id="114" name="Rectangle 113">
              <a:extLst>
                <a:ext uri="{FF2B5EF4-FFF2-40B4-BE49-F238E27FC236}">
                  <a16:creationId xmlns:a16="http://schemas.microsoft.com/office/drawing/2014/main" id="{FC820920-1FED-401B-899A-D792254F251A}"/>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3658BAC8-D9B4-4094-8DFE-905B3A545B6B}"/>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5" name="Group 124">
            <a:extLst>
              <a:ext uri="{FF2B5EF4-FFF2-40B4-BE49-F238E27FC236}">
                <a16:creationId xmlns:a16="http://schemas.microsoft.com/office/drawing/2014/main" id="{1A497001-2B08-4B1D-B560-090FE06D6B1D}"/>
              </a:ext>
            </a:extLst>
          </p:cNvPr>
          <p:cNvGrpSpPr/>
          <p:nvPr/>
        </p:nvGrpSpPr>
        <p:grpSpPr>
          <a:xfrm>
            <a:off x="5873538" y="8989097"/>
            <a:ext cx="159106" cy="159106"/>
            <a:chOff x="1156235" y="5616146"/>
            <a:chExt cx="561685" cy="548163"/>
          </a:xfrm>
        </p:grpSpPr>
        <p:sp>
          <p:nvSpPr>
            <p:cNvPr id="126" name="Rectangle 125">
              <a:extLst>
                <a:ext uri="{FF2B5EF4-FFF2-40B4-BE49-F238E27FC236}">
                  <a16:creationId xmlns:a16="http://schemas.microsoft.com/office/drawing/2014/main" id="{2185727E-5EDC-4B44-AE27-F46363BE57B7}"/>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9CB47D8D-D11B-42B6-A252-ED7D7216B48A}"/>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2CFC96CC-DB93-43E7-A2CB-CB8BB3EC54A4}"/>
              </a:ext>
            </a:extLst>
          </p:cNvPr>
          <p:cNvGrpSpPr/>
          <p:nvPr/>
        </p:nvGrpSpPr>
        <p:grpSpPr>
          <a:xfrm>
            <a:off x="1430852" y="2866990"/>
            <a:ext cx="457200" cy="457200"/>
            <a:chOff x="1156235" y="5616146"/>
            <a:chExt cx="561685" cy="548163"/>
          </a:xfrm>
        </p:grpSpPr>
        <p:sp>
          <p:nvSpPr>
            <p:cNvPr id="135" name="Rectangle 134">
              <a:extLst>
                <a:ext uri="{FF2B5EF4-FFF2-40B4-BE49-F238E27FC236}">
                  <a16:creationId xmlns:a16="http://schemas.microsoft.com/office/drawing/2014/main" id="{1E2AFD0A-23F0-4003-BB5D-38DFE38303ED}"/>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9BDAD3-2888-47EA-8C0E-D9E44E41DDB8}"/>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0" name="Group 169">
            <a:extLst>
              <a:ext uri="{FF2B5EF4-FFF2-40B4-BE49-F238E27FC236}">
                <a16:creationId xmlns:a16="http://schemas.microsoft.com/office/drawing/2014/main" id="{0A5D42E3-F20B-4917-8C16-1D004113F6FD}"/>
              </a:ext>
            </a:extLst>
          </p:cNvPr>
          <p:cNvGrpSpPr/>
          <p:nvPr/>
        </p:nvGrpSpPr>
        <p:grpSpPr>
          <a:xfrm>
            <a:off x="5582984" y="8750518"/>
            <a:ext cx="216642" cy="216642"/>
            <a:chOff x="2070119" y="5163737"/>
            <a:chExt cx="575976" cy="562587"/>
          </a:xfrm>
        </p:grpSpPr>
        <p:sp>
          <p:nvSpPr>
            <p:cNvPr id="171" name="Rectangle 170">
              <a:extLst>
                <a:ext uri="{FF2B5EF4-FFF2-40B4-BE49-F238E27FC236}">
                  <a16:creationId xmlns:a16="http://schemas.microsoft.com/office/drawing/2014/main" id="{8860C12A-052B-43D1-B76D-4324395AD873}"/>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96FB6944-FE08-48AE-AB52-D1B27C2B6AC0}"/>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6" name="Group 175">
            <a:extLst>
              <a:ext uri="{FF2B5EF4-FFF2-40B4-BE49-F238E27FC236}">
                <a16:creationId xmlns:a16="http://schemas.microsoft.com/office/drawing/2014/main" id="{496B5950-F4DF-4A34-8AFE-01DBAF98CB99}"/>
              </a:ext>
            </a:extLst>
          </p:cNvPr>
          <p:cNvGrpSpPr/>
          <p:nvPr/>
        </p:nvGrpSpPr>
        <p:grpSpPr>
          <a:xfrm>
            <a:off x="1456783" y="5348035"/>
            <a:ext cx="391036" cy="391036"/>
            <a:chOff x="1156235" y="5616146"/>
            <a:chExt cx="561685" cy="548163"/>
          </a:xfrm>
        </p:grpSpPr>
        <p:sp>
          <p:nvSpPr>
            <p:cNvPr id="177" name="Rectangle 176">
              <a:extLst>
                <a:ext uri="{FF2B5EF4-FFF2-40B4-BE49-F238E27FC236}">
                  <a16:creationId xmlns:a16="http://schemas.microsoft.com/office/drawing/2014/main" id="{5B687A6D-4BA7-4CB1-8367-3D923E927A28}"/>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15A67294-54F1-4C06-96B7-A8C9EA696AE9}"/>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9" name="Group 178">
            <a:extLst>
              <a:ext uri="{FF2B5EF4-FFF2-40B4-BE49-F238E27FC236}">
                <a16:creationId xmlns:a16="http://schemas.microsoft.com/office/drawing/2014/main" id="{39D0B054-38A1-49A2-ADCE-9AAFA0A6D268}"/>
              </a:ext>
            </a:extLst>
          </p:cNvPr>
          <p:cNvGrpSpPr/>
          <p:nvPr/>
        </p:nvGrpSpPr>
        <p:grpSpPr>
          <a:xfrm>
            <a:off x="2166045" y="9242637"/>
            <a:ext cx="216642" cy="216642"/>
            <a:chOff x="2070119" y="5163737"/>
            <a:chExt cx="575976" cy="562587"/>
          </a:xfrm>
        </p:grpSpPr>
        <p:sp>
          <p:nvSpPr>
            <p:cNvPr id="180" name="Rectangle 179">
              <a:extLst>
                <a:ext uri="{FF2B5EF4-FFF2-40B4-BE49-F238E27FC236}">
                  <a16:creationId xmlns:a16="http://schemas.microsoft.com/office/drawing/2014/main" id="{7802396D-576A-4F3B-B023-5FE4006DCB86}"/>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DBD5664-7EC8-4F13-843C-761B70342AA9}"/>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2" name="Group 181">
            <a:extLst>
              <a:ext uri="{FF2B5EF4-FFF2-40B4-BE49-F238E27FC236}">
                <a16:creationId xmlns:a16="http://schemas.microsoft.com/office/drawing/2014/main" id="{E0A79457-14D3-45B6-9B99-ABB8361E22B1}"/>
              </a:ext>
            </a:extLst>
          </p:cNvPr>
          <p:cNvGrpSpPr/>
          <p:nvPr/>
        </p:nvGrpSpPr>
        <p:grpSpPr>
          <a:xfrm>
            <a:off x="2080399" y="9665706"/>
            <a:ext cx="149317" cy="145846"/>
            <a:chOff x="2070119" y="5163737"/>
            <a:chExt cx="575976" cy="562587"/>
          </a:xfrm>
        </p:grpSpPr>
        <p:sp>
          <p:nvSpPr>
            <p:cNvPr id="183" name="Rectangle 182">
              <a:extLst>
                <a:ext uri="{FF2B5EF4-FFF2-40B4-BE49-F238E27FC236}">
                  <a16:creationId xmlns:a16="http://schemas.microsoft.com/office/drawing/2014/main" id="{51AB24DF-055A-42AA-A44D-B685F3698C67}"/>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E27E32F5-DA17-4D1F-A697-41A9AC615E1D}"/>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5" name="Group 214">
            <a:extLst>
              <a:ext uri="{FF2B5EF4-FFF2-40B4-BE49-F238E27FC236}">
                <a16:creationId xmlns:a16="http://schemas.microsoft.com/office/drawing/2014/main" id="{28C663E7-F653-45C1-B1D0-135C1DE5323D}"/>
              </a:ext>
            </a:extLst>
          </p:cNvPr>
          <p:cNvGrpSpPr/>
          <p:nvPr/>
        </p:nvGrpSpPr>
        <p:grpSpPr>
          <a:xfrm>
            <a:off x="1619192" y="9169910"/>
            <a:ext cx="149317" cy="145846"/>
            <a:chOff x="2070119" y="5163737"/>
            <a:chExt cx="575976" cy="562587"/>
          </a:xfrm>
        </p:grpSpPr>
        <p:sp>
          <p:nvSpPr>
            <p:cNvPr id="216" name="Rectangle 215">
              <a:extLst>
                <a:ext uri="{FF2B5EF4-FFF2-40B4-BE49-F238E27FC236}">
                  <a16:creationId xmlns:a16="http://schemas.microsoft.com/office/drawing/2014/main" id="{00B20598-FC43-4F41-A1B4-D95B18A1209F}"/>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65A86BBC-8B2E-403C-800B-2D0F2EF28DC3}"/>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8" name="Group 217">
            <a:extLst>
              <a:ext uri="{FF2B5EF4-FFF2-40B4-BE49-F238E27FC236}">
                <a16:creationId xmlns:a16="http://schemas.microsoft.com/office/drawing/2014/main" id="{D82394D5-C667-4E5A-81C0-A1C10DD91360}"/>
              </a:ext>
            </a:extLst>
          </p:cNvPr>
          <p:cNvGrpSpPr/>
          <p:nvPr/>
        </p:nvGrpSpPr>
        <p:grpSpPr>
          <a:xfrm>
            <a:off x="1080569" y="2564621"/>
            <a:ext cx="232444" cy="236251"/>
            <a:chOff x="1156235" y="5616146"/>
            <a:chExt cx="561685" cy="548163"/>
          </a:xfrm>
        </p:grpSpPr>
        <p:sp>
          <p:nvSpPr>
            <p:cNvPr id="219" name="Rectangle 218">
              <a:extLst>
                <a:ext uri="{FF2B5EF4-FFF2-40B4-BE49-F238E27FC236}">
                  <a16:creationId xmlns:a16="http://schemas.microsoft.com/office/drawing/2014/main" id="{7F5B7B5B-4219-403E-9C85-26AD3751A41C}"/>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F57533E0-FAB1-4CEA-96AC-96A52641A0C2}"/>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F4065968-C218-4294-8482-8430CAE30EE0}"/>
              </a:ext>
            </a:extLst>
          </p:cNvPr>
          <p:cNvSpPr/>
          <p:nvPr/>
        </p:nvSpPr>
        <p:spPr>
          <a:xfrm>
            <a:off x="662648" y="7525936"/>
            <a:ext cx="1083928" cy="1083928"/>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9" name="Group 238">
            <a:extLst>
              <a:ext uri="{FF2B5EF4-FFF2-40B4-BE49-F238E27FC236}">
                <a16:creationId xmlns:a16="http://schemas.microsoft.com/office/drawing/2014/main" id="{0C65766E-C1AF-4E7B-ACB0-DC2679AE04EB}"/>
              </a:ext>
            </a:extLst>
          </p:cNvPr>
          <p:cNvGrpSpPr/>
          <p:nvPr/>
        </p:nvGrpSpPr>
        <p:grpSpPr>
          <a:xfrm>
            <a:off x="5590135" y="1256697"/>
            <a:ext cx="457200" cy="457200"/>
            <a:chOff x="1156235" y="5616146"/>
            <a:chExt cx="561685" cy="548163"/>
          </a:xfrm>
        </p:grpSpPr>
        <p:sp>
          <p:nvSpPr>
            <p:cNvPr id="240" name="Rectangle 239">
              <a:extLst>
                <a:ext uri="{FF2B5EF4-FFF2-40B4-BE49-F238E27FC236}">
                  <a16:creationId xmlns:a16="http://schemas.microsoft.com/office/drawing/2014/main" id="{FC7B41DC-0CBC-4F6C-BD92-97CD6FA2BF81}"/>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4073EEA9-92B4-4A94-9E66-8FB7FDC9090F}"/>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2" name="Group 241">
            <a:extLst>
              <a:ext uri="{FF2B5EF4-FFF2-40B4-BE49-F238E27FC236}">
                <a16:creationId xmlns:a16="http://schemas.microsoft.com/office/drawing/2014/main" id="{9FDB632B-5ABC-4FCA-83D7-ACDE2BB2A99E}"/>
              </a:ext>
            </a:extLst>
          </p:cNvPr>
          <p:cNvGrpSpPr/>
          <p:nvPr/>
        </p:nvGrpSpPr>
        <p:grpSpPr>
          <a:xfrm>
            <a:off x="6085342" y="1151082"/>
            <a:ext cx="219047" cy="213955"/>
            <a:chOff x="2070119" y="5163737"/>
            <a:chExt cx="575976" cy="562587"/>
          </a:xfrm>
        </p:grpSpPr>
        <p:sp>
          <p:nvSpPr>
            <p:cNvPr id="243" name="Rectangle 242">
              <a:extLst>
                <a:ext uri="{FF2B5EF4-FFF2-40B4-BE49-F238E27FC236}">
                  <a16:creationId xmlns:a16="http://schemas.microsoft.com/office/drawing/2014/main" id="{42903246-62BF-4822-A4FF-00A0479F7A5D}"/>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38D52343-DDEA-4149-8D8C-4E155FA07956}"/>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5" name="Group 244">
            <a:extLst>
              <a:ext uri="{FF2B5EF4-FFF2-40B4-BE49-F238E27FC236}">
                <a16:creationId xmlns:a16="http://schemas.microsoft.com/office/drawing/2014/main" id="{41D28B29-79F6-4B6F-BA5A-7C11A715CD8E}"/>
              </a:ext>
            </a:extLst>
          </p:cNvPr>
          <p:cNvGrpSpPr/>
          <p:nvPr/>
        </p:nvGrpSpPr>
        <p:grpSpPr>
          <a:xfrm>
            <a:off x="3272456" y="1459475"/>
            <a:ext cx="266773" cy="251168"/>
            <a:chOff x="2070119" y="5163737"/>
            <a:chExt cx="575976" cy="562587"/>
          </a:xfrm>
        </p:grpSpPr>
        <p:sp>
          <p:nvSpPr>
            <p:cNvPr id="246" name="Rectangle 245">
              <a:extLst>
                <a:ext uri="{FF2B5EF4-FFF2-40B4-BE49-F238E27FC236}">
                  <a16:creationId xmlns:a16="http://schemas.microsoft.com/office/drawing/2014/main" id="{F6BE8FC4-F7E1-4BC8-B234-7967D3B56DE6}"/>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0032EDFE-DEC9-4C88-B21A-5D6867BA290B}"/>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6" name="TextBox 255">
            <a:extLst>
              <a:ext uri="{FF2B5EF4-FFF2-40B4-BE49-F238E27FC236}">
                <a16:creationId xmlns:a16="http://schemas.microsoft.com/office/drawing/2014/main" id="{6E14820D-4820-4D07-B900-7ED138C8BCF3}"/>
              </a:ext>
            </a:extLst>
          </p:cNvPr>
          <p:cNvSpPr txBox="1"/>
          <p:nvPr/>
        </p:nvSpPr>
        <p:spPr>
          <a:xfrm>
            <a:off x="4000012" y="5461928"/>
            <a:ext cx="1213525" cy="276999"/>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RÈN LUYỆN</a:t>
            </a:r>
          </a:p>
        </p:txBody>
      </p:sp>
      <p:sp>
        <p:nvSpPr>
          <p:cNvPr id="257" name="TextBox 256">
            <a:extLst>
              <a:ext uri="{FF2B5EF4-FFF2-40B4-BE49-F238E27FC236}">
                <a16:creationId xmlns:a16="http://schemas.microsoft.com/office/drawing/2014/main" id="{997B921D-1710-4BED-B2D2-1F6DF0A6E833}"/>
              </a:ext>
            </a:extLst>
          </p:cNvPr>
          <p:cNvSpPr txBox="1"/>
          <p:nvPr/>
        </p:nvSpPr>
        <p:spPr>
          <a:xfrm>
            <a:off x="4137349" y="7677763"/>
            <a:ext cx="802087" cy="461665"/>
          </a:xfrm>
          <a:prstGeom prst="rect">
            <a:avLst/>
          </a:prstGeom>
          <a:noFill/>
        </p:spPr>
        <p:txBody>
          <a:bodyPr wrap="square" rtlCol="0">
            <a:spAutoFit/>
          </a:bodyPr>
          <a:lstStyle/>
          <a:p>
            <a:r>
              <a:rPr lang="en-US" sz="2400" b="1" dirty="0"/>
              <a:t>[3]</a:t>
            </a:r>
          </a:p>
        </p:txBody>
      </p:sp>
      <p:sp>
        <p:nvSpPr>
          <p:cNvPr id="258" name="TextBox 257">
            <a:extLst>
              <a:ext uri="{FF2B5EF4-FFF2-40B4-BE49-F238E27FC236}">
                <a16:creationId xmlns:a16="http://schemas.microsoft.com/office/drawing/2014/main" id="{CB53FAB5-1C5F-471F-8C68-01D8AD5F662E}"/>
              </a:ext>
            </a:extLst>
          </p:cNvPr>
          <p:cNvSpPr txBox="1"/>
          <p:nvPr/>
        </p:nvSpPr>
        <p:spPr>
          <a:xfrm>
            <a:off x="5818735" y="7241917"/>
            <a:ext cx="1201250" cy="276999"/>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NGÀY SINH</a:t>
            </a:r>
          </a:p>
        </p:txBody>
      </p:sp>
      <p:sp>
        <p:nvSpPr>
          <p:cNvPr id="251" name="TextBox 250">
            <a:extLst>
              <a:ext uri="{FF2B5EF4-FFF2-40B4-BE49-F238E27FC236}">
                <a16:creationId xmlns:a16="http://schemas.microsoft.com/office/drawing/2014/main" id="{6391A91E-A076-46AB-A698-64102B56E0C9}"/>
              </a:ext>
            </a:extLst>
          </p:cNvPr>
          <p:cNvSpPr txBox="1"/>
          <p:nvPr/>
        </p:nvSpPr>
        <p:spPr>
          <a:xfrm>
            <a:off x="3986021" y="7230838"/>
            <a:ext cx="947784" cy="276999"/>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THÁI ĐỘ</a:t>
            </a:r>
          </a:p>
        </p:txBody>
      </p:sp>
      <p:sp>
        <p:nvSpPr>
          <p:cNvPr id="252" name="Oval 251">
            <a:extLst>
              <a:ext uri="{FF2B5EF4-FFF2-40B4-BE49-F238E27FC236}">
                <a16:creationId xmlns:a16="http://schemas.microsoft.com/office/drawing/2014/main" id="{40A2AD6E-2CB1-40D4-B590-B2244CA39350}"/>
              </a:ext>
            </a:extLst>
          </p:cNvPr>
          <p:cNvSpPr/>
          <p:nvPr/>
        </p:nvSpPr>
        <p:spPr>
          <a:xfrm>
            <a:off x="1922473" y="5253559"/>
            <a:ext cx="1645920" cy="16459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TextBox 253">
            <a:extLst>
              <a:ext uri="{FF2B5EF4-FFF2-40B4-BE49-F238E27FC236}">
                <a16:creationId xmlns:a16="http://schemas.microsoft.com/office/drawing/2014/main" id="{4179D640-0EBB-4F5E-96E1-596A646496CA}"/>
              </a:ext>
            </a:extLst>
          </p:cNvPr>
          <p:cNvSpPr txBox="1"/>
          <p:nvPr/>
        </p:nvSpPr>
        <p:spPr>
          <a:xfrm>
            <a:off x="6124890" y="7659570"/>
            <a:ext cx="601247" cy="461665"/>
          </a:xfrm>
          <a:prstGeom prst="rect">
            <a:avLst/>
          </a:prstGeom>
          <a:noFill/>
        </p:spPr>
        <p:txBody>
          <a:bodyPr wrap="square" rtlCol="0">
            <a:spAutoFit/>
          </a:bodyPr>
          <a:lstStyle/>
          <a:p>
            <a:r>
              <a:rPr lang="en-US" sz="2400" b="1" dirty="0"/>
              <a:t>[5]</a:t>
            </a:r>
          </a:p>
        </p:txBody>
      </p:sp>
      <p:grpSp>
        <p:nvGrpSpPr>
          <p:cNvPr id="265" name="Group 264">
            <a:extLst>
              <a:ext uri="{FF2B5EF4-FFF2-40B4-BE49-F238E27FC236}">
                <a16:creationId xmlns:a16="http://schemas.microsoft.com/office/drawing/2014/main" id="{153E583B-3373-4A9F-9864-91DAAE4FCB30}"/>
              </a:ext>
            </a:extLst>
          </p:cNvPr>
          <p:cNvGrpSpPr/>
          <p:nvPr/>
        </p:nvGrpSpPr>
        <p:grpSpPr>
          <a:xfrm>
            <a:off x="5582984" y="5295946"/>
            <a:ext cx="1554480" cy="1554480"/>
            <a:chOff x="2070119" y="5163737"/>
            <a:chExt cx="575976" cy="562587"/>
          </a:xfrm>
        </p:grpSpPr>
        <p:sp>
          <p:nvSpPr>
            <p:cNvPr id="269" name="Rectangle 268">
              <a:extLst>
                <a:ext uri="{FF2B5EF4-FFF2-40B4-BE49-F238E27FC236}">
                  <a16:creationId xmlns:a16="http://schemas.microsoft.com/office/drawing/2014/main" id="{9F640581-C384-40DE-B962-808D68DF8B35}"/>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8DE11B1B-BDB3-4706-A3DF-4FA0B7BDDA86}"/>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5" name="TextBox 274">
            <a:extLst>
              <a:ext uri="{FF2B5EF4-FFF2-40B4-BE49-F238E27FC236}">
                <a16:creationId xmlns:a16="http://schemas.microsoft.com/office/drawing/2014/main" id="{DD0A9C18-6113-41BB-8037-899F1426320A}"/>
              </a:ext>
            </a:extLst>
          </p:cNvPr>
          <p:cNvSpPr txBox="1"/>
          <p:nvPr/>
        </p:nvSpPr>
        <p:spPr>
          <a:xfrm>
            <a:off x="6180184" y="4324572"/>
            <a:ext cx="601247" cy="461665"/>
          </a:xfrm>
          <a:prstGeom prst="rect">
            <a:avLst/>
          </a:prstGeom>
          <a:noFill/>
        </p:spPr>
        <p:txBody>
          <a:bodyPr wrap="square" rtlCol="0">
            <a:spAutoFit/>
          </a:bodyPr>
          <a:lstStyle/>
          <a:p>
            <a:r>
              <a:rPr lang="en-US" sz="2400" b="1" dirty="0"/>
              <a:t>[5]</a:t>
            </a:r>
          </a:p>
        </p:txBody>
      </p:sp>
      <p:sp>
        <p:nvSpPr>
          <p:cNvPr id="276" name="TextBox 275">
            <a:extLst>
              <a:ext uri="{FF2B5EF4-FFF2-40B4-BE49-F238E27FC236}">
                <a16:creationId xmlns:a16="http://schemas.microsoft.com/office/drawing/2014/main" id="{1749AADF-9AB7-4BAE-B1A1-7E6B5AAD8D3D}"/>
              </a:ext>
            </a:extLst>
          </p:cNvPr>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5</a:t>
            </a:r>
          </a:p>
        </p:txBody>
      </p:sp>
    </p:spTree>
    <p:extLst>
      <p:ext uri="{BB962C8B-B14F-4D97-AF65-F5344CB8AC3E}">
        <p14:creationId xmlns:p14="http://schemas.microsoft.com/office/powerpoint/2010/main" val="2028765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5" name="Group 254">
            <a:extLst>
              <a:ext uri="{FF2B5EF4-FFF2-40B4-BE49-F238E27FC236}">
                <a16:creationId xmlns:a16="http://schemas.microsoft.com/office/drawing/2014/main" id="{C435D077-A70B-4F2D-BA97-DBF2496E94F2}"/>
              </a:ext>
            </a:extLst>
          </p:cNvPr>
          <p:cNvGrpSpPr/>
          <p:nvPr/>
        </p:nvGrpSpPr>
        <p:grpSpPr>
          <a:xfrm>
            <a:off x="619482" y="5604960"/>
            <a:ext cx="1554480" cy="1554480"/>
            <a:chOff x="5237611" y="4618685"/>
            <a:chExt cx="1410497" cy="1426464"/>
          </a:xfrm>
        </p:grpSpPr>
        <p:sp>
          <p:nvSpPr>
            <p:cNvPr id="263" name="Rectangle 262">
              <a:extLst>
                <a:ext uri="{FF2B5EF4-FFF2-40B4-BE49-F238E27FC236}">
                  <a16:creationId xmlns:a16="http://schemas.microsoft.com/office/drawing/2014/main" id="{4D91A5F1-BDD4-4364-AA1F-592D82C24068}"/>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64" name="Oval 263">
              <a:extLst>
                <a:ext uri="{FF2B5EF4-FFF2-40B4-BE49-F238E27FC236}">
                  <a16:creationId xmlns:a16="http://schemas.microsoft.com/office/drawing/2014/main" id="{D8B53420-8F57-43E8-AA0F-6259C64416F1}"/>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80DF3F84-F25F-403D-8B0F-41481350EE95}"/>
              </a:ext>
            </a:extLst>
          </p:cNvPr>
          <p:cNvSpPr txBox="1">
            <a:spLocks/>
          </p:cNvSpPr>
          <p:nvPr/>
        </p:nvSpPr>
        <p:spPr>
          <a:xfrm>
            <a:off x="358815" y="253094"/>
            <a:ext cx="6661170" cy="843124"/>
          </a:xfrm>
          <a:prstGeom prst="rect">
            <a:avLst/>
          </a:prstGeom>
        </p:spPr>
        <p:txBody>
          <a:bodyPr vert="horz" lIns="91440" tIns="45720" rIns="91440" bIns="45720" rtlCol="0" anchor="t">
            <a:norm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r>
              <a:rPr lang="en-US" sz="3600" dirty="0">
                <a:latin typeface="Tahoma" panose="020B0604030504040204" pitchFamily="34" charset="0"/>
                <a:ea typeface="Tahoma" panose="020B0604030504040204" pitchFamily="34" charset="0"/>
                <a:cs typeface="Tahoma" panose="020B0604030504040204" pitchFamily="34" charset="0"/>
              </a:rPr>
              <a:t>CHỈ SỐ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DỰ ĐOÁN</a:t>
            </a:r>
          </a:p>
        </p:txBody>
      </p:sp>
      <p:grpSp>
        <p:nvGrpSpPr>
          <p:cNvPr id="17" name="Group 16">
            <a:extLst>
              <a:ext uri="{FF2B5EF4-FFF2-40B4-BE49-F238E27FC236}">
                <a16:creationId xmlns:a16="http://schemas.microsoft.com/office/drawing/2014/main" id="{C8022708-4D6D-4F1D-A8EA-BA7856C24FC9}"/>
              </a:ext>
            </a:extLst>
          </p:cNvPr>
          <p:cNvGrpSpPr/>
          <p:nvPr/>
        </p:nvGrpSpPr>
        <p:grpSpPr>
          <a:xfrm>
            <a:off x="4342730" y="9491034"/>
            <a:ext cx="216643" cy="216643"/>
            <a:chOff x="1156235" y="5616146"/>
            <a:chExt cx="561685" cy="548163"/>
          </a:xfrm>
        </p:grpSpPr>
        <p:sp>
          <p:nvSpPr>
            <p:cNvPr id="16" name="Rectangle 15">
              <a:extLst>
                <a:ext uri="{FF2B5EF4-FFF2-40B4-BE49-F238E27FC236}">
                  <a16:creationId xmlns:a16="http://schemas.microsoft.com/office/drawing/2014/main" id="{DCBB4847-ED74-460C-9555-88730A0EAF0F}"/>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65DF64B0-1C02-4AC9-B2DF-3F6D77BDDF11}"/>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848B9F84-0A01-4CD0-9573-857B0FC1EE7D}"/>
              </a:ext>
            </a:extLst>
          </p:cNvPr>
          <p:cNvGrpSpPr/>
          <p:nvPr/>
        </p:nvGrpSpPr>
        <p:grpSpPr>
          <a:xfrm>
            <a:off x="4080941" y="2139643"/>
            <a:ext cx="1554480" cy="1554480"/>
            <a:chOff x="5237611" y="4618685"/>
            <a:chExt cx="1410497" cy="1426464"/>
          </a:xfrm>
        </p:grpSpPr>
        <p:sp>
          <p:nvSpPr>
            <p:cNvPr id="70" name="Rectangle 69">
              <a:extLst>
                <a:ext uri="{FF2B5EF4-FFF2-40B4-BE49-F238E27FC236}">
                  <a16:creationId xmlns:a16="http://schemas.microsoft.com/office/drawing/2014/main" id="{E664F0CE-4FC6-4A88-A07C-CEEBEE511E4C}"/>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CE94C5D-CA92-4FE7-8BAB-D1A66049598B}"/>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 name="Group 74">
            <a:extLst>
              <a:ext uri="{FF2B5EF4-FFF2-40B4-BE49-F238E27FC236}">
                <a16:creationId xmlns:a16="http://schemas.microsoft.com/office/drawing/2014/main" id="{E7615688-6975-4027-9A5B-85432B686218}"/>
              </a:ext>
            </a:extLst>
          </p:cNvPr>
          <p:cNvGrpSpPr/>
          <p:nvPr/>
        </p:nvGrpSpPr>
        <p:grpSpPr>
          <a:xfrm>
            <a:off x="584361" y="3892366"/>
            <a:ext cx="1554480" cy="1554480"/>
            <a:chOff x="2070119" y="5163737"/>
            <a:chExt cx="575976" cy="562587"/>
          </a:xfrm>
        </p:grpSpPr>
        <p:sp>
          <p:nvSpPr>
            <p:cNvPr id="76" name="Rectangle 75">
              <a:extLst>
                <a:ext uri="{FF2B5EF4-FFF2-40B4-BE49-F238E27FC236}">
                  <a16:creationId xmlns:a16="http://schemas.microsoft.com/office/drawing/2014/main" id="{674A0D5B-9DA9-4E8A-8670-BE851BBFB0EB}"/>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3B010AA0-C900-40E5-ADE8-5E3DFA9E3830}"/>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a:extLst>
              <a:ext uri="{FF2B5EF4-FFF2-40B4-BE49-F238E27FC236}">
                <a16:creationId xmlns:a16="http://schemas.microsoft.com/office/drawing/2014/main" id="{D5946BCF-A8A8-4A2D-9F40-10EECA5A66BC}"/>
              </a:ext>
            </a:extLst>
          </p:cNvPr>
          <p:cNvGrpSpPr/>
          <p:nvPr/>
        </p:nvGrpSpPr>
        <p:grpSpPr>
          <a:xfrm>
            <a:off x="5792969" y="7461997"/>
            <a:ext cx="192024" cy="190943"/>
            <a:chOff x="2070119" y="5163737"/>
            <a:chExt cx="575976" cy="562587"/>
          </a:xfrm>
        </p:grpSpPr>
        <p:sp>
          <p:nvSpPr>
            <p:cNvPr id="79" name="Rectangle 78">
              <a:extLst>
                <a:ext uri="{FF2B5EF4-FFF2-40B4-BE49-F238E27FC236}">
                  <a16:creationId xmlns:a16="http://schemas.microsoft.com/office/drawing/2014/main" id="{2C4AE225-B305-4EBE-83DE-0342047357A5}"/>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91ECC289-4697-4C29-B2D6-71C28AB72C91}"/>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D02C2878-78EA-4B4A-BEB7-A2631F17AF3B}"/>
              </a:ext>
            </a:extLst>
          </p:cNvPr>
          <p:cNvGrpSpPr/>
          <p:nvPr/>
        </p:nvGrpSpPr>
        <p:grpSpPr>
          <a:xfrm>
            <a:off x="2306754" y="2159074"/>
            <a:ext cx="1554480" cy="1554480"/>
            <a:chOff x="2070119" y="5163737"/>
            <a:chExt cx="575976" cy="562587"/>
          </a:xfrm>
        </p:grpSpPr>
        <p:sp>
          <p:nvSpPr>
            <p:cNvPr id="84" name="Rectangle 83">
              <a:extLst>
                <a:ext uri="{FF2B5EF4-FFF2-40B4-BE49-F238E27FC236}">
                  <a16:creationId xmlns:a16="http://schemas.microsoft.com/office/drawing/2014/main" id="{B02D3B17-655B-4FDF-864D-BBC2AC10B551}"/>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AA9F444B-56D4-4C5A-A92B-BDC2A1409A98}"/>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a:extLst>
              <a:ext uri="{FF2B5EF4-FFF2-40B4-BE49-F238E27FC236}">
                <a16:creationId xmlns:a16="http://schemas.microsoft.com/office/drawing/2014/main" id="{324A4B30-9084-4B8C-9FCB-A2627D056773}"/>
              </a:ext>
            </a:extLst>
          </p:cNvPr>
          <p:cNvGrpSpPr/>
          <p:nvPr/>
        </p:nvGrpSpPr>
        <p:grpSpPr>
          <a:xfrm>
            <a:off x="571049" y="2159074"/>
            <a:ext cx="1554480" cy="1554480"/>
            <a:chOff x="5237611" y="4618685"/>
            <a:chExt cx="1410497" cy="1426464"/>
          </a:xfrm>
        </p:grpSpPr>
        <p:sp>
          <p:nvSpPr>
            <p:cNvPr id="87" name="Rectangle 86">
              <a:extLst>
                <a:ext uri="{FF2B5EF4-FFF2-40B4-BE49-F238E27FC236}">
                  <a16:creationId xmlns:a16="http://schemas.microsoft.com/office/drawing/2014/main" id="{D138C799-A02B-4401-B8A4-877B819136D7}"/>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482A7175-9928-4951-98E3-AA3D4E6CF1A9}"/>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9759EE-CDCF-4FAD-AA6A-32061CBA6DAC}"/>
              </a:ext>
            </a:extLst>
          </p:cNvPr>
          <p:cNvSpPr txBox="1"/>
          <p:nvPr/>
        </p:nvSpPr>
        <p:spPr>
          <a:xfrm>
            <a:off x="1079784" y="2942031"/>
            <a:ext cx="495649" cy="461665"/>
          </a:xfrm>
          <a:prstGeom prst="rect">
            <a:avLst/>
          </a:prstGeom>
          <a:noFill/>
        </p:spPr>
        <p:txBody>
          <a:bodyPr wrap="none" rtlCol="0">
            <a:spAutoFit/>
          </a:bodyPr>
          <a:lstStyle/>
          <a:p>
            <a:r>
              <a:rPr lang="en-US" sz="2400" b="1" dirty="0"/>
              <a:t>11</a:t>
            </a:r>
          </a:p>
        </p:txBody>
      </p:sp>
      <p:sp>
        <p:nvSpPr>
          <p:cNvPr id="55" name="TextBox 54">
            <a:extLst>
              <a:ext uri="{FF2B5EF4-FFF2-40B4-BE49-F238E27FC236}">
                <a16:creationId xmlns:a16="http://schemas.microsoft.com/office/drawing/2014/main" id="{E5AF96A4-C13B-4954-A766-4A44AFA27A01}"/>
              </a:ext>
            </a:extLst>
          </p:cNvPr>
          <p:cNvSpPr txBox="1"/>
          <p:nvPr/>
        </p:nvSpPr>
        <p:spPr>
          <a:xfrm>
            <a:off x="775825" y="2324910"/>
            <a:ext cx="1059658" cy="461665"/>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ĐỈNH CAO THỨ NHẤT</a:t>
            </a:r>
          </a:p>
        </p:txBody>
      </p:sp>
      <p:grpSp>
        <p:nvGrpSpPr>
          <p:cNvPr id="91" name="Group 90">
            <a:extLst>
              <a:ext uri="{FF2B5EF4-FFF2-40B4-BE49-F238E27FC236}">
                <a16:creationId xmlns:a16="http://schemas.microsoft.com/office/drawing/2014/main" id="{352F912B-F04F-4EE7-985B-D93542D11DDC}"/>
              </a:ext>
            </a:extLst>
          </p:cNvPr>
          <p:cNvGrpSpPr/>
          <p:nvPr/>
        </p:nvGrpSpPr>
        <p:grpSpPr>
          <a:xfrm>
            <a:off x="2375606" y="7406785"/>
            <a:ext cx="1554480" cy="1554480"/>
            <a:chOff x="5237611" y="4618685"/>
            <a:chExt cx="1410497" cy="1426464"/>
          </a:xfrm>
        </p:grpSpPr>
        <p:sp>
          <p:nvSpPr>
            <p:cNvPr id="92" name="Rectangle 91">
              <a:extLst>
                <a:ext uri="{FF2B5EF4-FFF2-40B4-BE49-F238E27FC236}">
                  <a16:creationId xmlns:a16="http://schemas.microsoft.com/office/drawing/2014/main" id="{045C7463-B5B9-40A6-9D84-4B8C0C914451}"/>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0FDC8460-07D5-436B-A534-41BC468D0C84}"/>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5" name="TextBox 94">
            <a:extLst>
              <a:ext uri="{FF2B5EF4-FFF2-40B4-BE49-F238E27FC236}">
                <a16:creationId xmlns:a16="http://schemas.microsoft.com/office/drawing/2014/main" id="{98893466-42D5-4CFB-8776-CA97A7BA864A}"/>
              </a:ext>
            </a:extLst>
          </p:cNvPr>
          <p:cNvSpPr txBox="1"/>
          <p:nvPr/>
        </p:nvSpPr>
        <p:spPr>
          <a:xfrm>
            <a:off x="769115" y="4116792"/>
            <a:ext cx="1247457" cy="461665"/>
          </a:xfrm>
          <a:prstGeom prst="rect">
            <a:avLst/>
          </a:prstGeom>
          <a:noFill/>
        </p:spPr>
        <p:txBody>
          <a:bodyPr wrap="non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THÁCH THỨC </a:t>
            </a:r>
          </a:p>
          <a:p>
            <a:r>
              <a:rPr lang="en-US" sz="1200" b="1" dirty="0">
                <a:latin typeface="Tahoma" panose="020B0604030504040204" pitchFamily="34" charset="0"/>
                <a:ea typeface="Tahoma" panose="020B0604030504040204" pitchFamily="34" charset="0"/>
                <a:cs typeface="Tahoma" panose="020B0604030504040204" pitchFamily="34" charset="0"/>
              </a:rPr>
              <a:t>THỨ NHẤT</a:t>
            </a:r>
          </a:p>
        </p:txBody>
      </p:sp>
      <p:sp>
        <p:nvSpPr>
          <p:cNvPr id="96" name="TextBox 95">
            <a:extLst>
              <a:ext uri="{FF2B5EF4-FFF2-40B4-BE49-F238E27FC236}">
                <a16:creationId xmlns:a16="http://schemas.microsoft.com/office/drawing/2014/main" id="{0C2C9911-A6B8-47B7-BB15-A8A3DDA61FB9}"/>
              </a:ext>
            </a:extLst>
          </p:cNvPr>
          <p:cNvSpPr txBox="1"/>
          <p:nvPr/>
        </p:nvSpPr>
        <p:spPr>
          <a:xfrm>
            <a:off x="1180148" y="4681742"/>
            <a:ext cx="790569" cy="461665"/>
          </a:xfrm>
          <a:prstGeom prst="rect">
            <a:avLst/>
          </a:prstGeom>
          <a:noFill/>
        </p:spPr>
        <p:txBody>
          <a:bodyPr wrap="square" rtlCol="0">
            <a:spAutoFit/>
          </a:bodyPr>
          <a:lstStyle/>
          <a:p>
            <a:r>
              <a:rPr lang="en-US" sz="2400" b="1" dirty="0"/>
              <a:t>1</a:t>
            </a:r>
          </a:p>
        </p:txBody>
      </p:sp>
      <p:grpSp>
        <p:nvGrpSpPr>
          <p:cNvPr id="98" name="Group 97">
            <a:extLst>
              <a:ext uri="{FF2B5EF4-FFF2-40B4-BE49-F238E27FC236}">
                <a16:creationId xmlns:a16="http://schemas.microsoft.com/office/drawing/2014/main" id="{BB7CE769-8DC5-4CDE-9BEC-64F50F9729B1}"/>
              </a:ext>
            </a:extLst>
          </p:cNvPr>
          <p:cNvGrpSpPr/>
          <p:nvPr/>
        </p:nvGrpSpPr>
        <p:grpSpPr>
          <a:xfrm>
            <a:off x="4080941" y="7406785"/>
            <a:ext cx="1554480" cy="1554480"/>
            <a:chOff x="1156235" y="5616146"/>
            <a:chExt cx="561685" cy="548163"/>
          </a:xfrm>
        </p:grpSpPr>
        <p:sp>
          <p:nvSpPr>
            <p:cNvPr id="99" name="Rectangle 98">
              <a:extLst>
                <a:ext uri="{FF2B5EF4-FFF2-40B4-BE49-F238E27FC236}">
                  <a16:creationId xmlns:a16="http://schemas.microsoft.com/office/drawing/2014/main" id="{0A6A5698-40D5-48D4-802C-C461090E9C4B}"/>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08929B6D-CF07-4A8A-B1F4-46EB97F02357}"/>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 name="Group 100">
            <a:extLst>
              <a:ext uri="{FF2B5EF4-FFF2-40B4-BE49-F238E27FC236}">
                <a16:creationId xmlns:a16="http://schemas.microsoft.com/office/drawing/2014/main" id="{FB78B7A6-568B-4450-9784-18A6326005B3}"/>
              </a:ext>
            </a:extLst>
          </p:cNvPr>
          <p:cNvGrpSpPr/>
          <p:nvPr/>
        </p:nvGrpSpPr>
        <p:grpSpPr>
          <a:xfrm flipV="1">
            <a:off x="6349079" y="5170141"/>
            <a:ext cx="287200" cy="280524"/>
            <a:chOff x="2070119" y="5163737"/>
            <a:chExt cx="575976" cy="562587"/>
          </a:xfrm>
        </p:grpSpPr>
        <p:sp>
          <p:nvSpPr>
            <p:cNvPr id="102" name="Rectangle 101">
              <a:extLst>
                <a:ext uri="{FF2B5EF4-FFF2-40B4-BE49-F238E27FC236}">
                  <a16:creationId xmlns:a16="http://schemas.microsoft.com/office/drawing/2014/main" id="{F2A65B72-0031-4C09-8EF0-5FF3563C5DD8}"/>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DA227DC9-DB7D-4D06-89E6-4B6D50ABD84F}"/>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 name="Group 106">
            <a:extLst>
              <a:ext uri="{FF2B5EF4-FFF2-40B4-BE49-F238E27FC236}">
                <a16:creationId xmlns:a16="http://schemas.microsoft.com/office/drawing/2014/main" id="{C0F33583-4787-468F-8777-ACDAA9DD1D42}"/>
              </a:ext>
            </a:extLst>
          </p:cNvPr>
          <p:cNvGrpSpPr/>
          <p:nvPr/>
        </p:nvGrpSpPr>
        <p:grpSpPr>
          <a:xfrm>
            <a:off x="2348657" y="5604960"/>
            <a:ext cx="1554480" cy="1554480"/>
            <a:chOff x="5237611" y="4618685"/>
            <a:chExt cx="1410497" cy="1426464"/>
          </a:xfrm>
        </p:grpSpPr>
        <p:sp>
          <p:nvSpPr>
            <p:cNvPr id="108" name="Rectangle 107">
              <a:extLst>
                <a:ext uri="{FF2B5EF4-FFF2-40B4-BE49-F238E27FC236}">
                  <a16:creationId xmlns:a16="http://schemas.microsoft.com/office/drawing/2014/main" id="{32263FC2-8DF7-4E1E-971A-C25C75287637}"/>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8F4119E-D74B-4A34-B691-824CE4D9D1B2}"/>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7" name="TextBox 96">
            <a:extLst>
              <a:ext uri="{FF2B5EF4-FFF2-40B4-BE49-F238E27FC236}">
                <a16:creationId xmlns:a16="http://schemas.microsoft.com/office/drawing/2014/main" id="{57F0D1F3-C2C0-4E0A-8C74-C127A6739451}"/>
              </a:ext>
            </a:extLst>
          </p:cNvPr>
          <p:cNvSpPr txBox="1"/>
          <p:nvPr/>
        </p:nvSpPr>
        <p:spPr>
          <a:xfrm>
            <a:off x="2446601" y="6407997"/>
            <a:ext cx="1608279" cy="461665"/>
          </a:xfrm>
          <a:prstGeom prst="rect">
            <a:avLst/>
          </a:prstGeom>
          <a:noFill/>
        </p:spPr>
        <p:txBody>
          <a:bodyPr wrap="square" rtlCol="0">
            <a:spAutoFit/>
          </a:bodyPr>
          <a:lstStyle>
            <a:defPPr>
              <a:defRPr lang="en-US"/>
            </a:defPPr>
            <a:lvl1pPr>
              <a:defRPr sz="2400"/>
            </a:lvl1pPr>
          </a:lstStyle>
          <a:p>
            <a:r>
              <a:rPr lang="en-US" b="1" dirty="0"/>
              <a:t>[5, 3, 7, 9]</a:t>
            </a:r>
          </a:p>
        </p:txBody>
      </p:sp>
      <p:grpSp>
        <p:nvGrpSpPr>
          <p:cNvPr id="137" name="Group 136">
            <a:extLst>
              <a:ext uri="{FF2B5EF4-FFF2-40B4-BE49-F238E27FC236}">
                <a16:creationId xmlns:a16="http://schemas.microsoft.com/office/drawing/2014/main" id="{53705F5C-C5F1-4FD5-9FC0-5C268522391C}"/>
              </a:ext>
            </a:extLst>
          </p:cNvPr>
          <p:cNvGrpSpPr/>
          <p:nvPr/>
        </p:nvGrpSpPr>
        <p:grpSpPr>
          <a:xfrm>
            <a:off x="5868372" y="5637339"/>
            <a:ext cx="457200" cy="457200"/>
            <a:chOff x="1156235" y="5616146"/>
            <a:chExt cx="561685" cy="548163"/>
          </a:xfrm>
        </p:grpSpPr>
        <p:sp>
          <p:nvSpPr>
            <p:cNvPr id="138" name="Rectangle 137">
              <a:extLst>
                <a:ext uri="{FF2B5EF4-FFF2-40B4-BE49-F238E27FC236}">
                  <a16:creationId xmlns:a16="http://schemas.microsoft.com/office/drawing/2014/main" id="{E4E5902B-92F9-4106-8687-074976383527}"/>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539791AB-E6C0-4E8B-BDF5-750A596D029F}"/>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1" name="Group 160">
            <a:extLst>
              <a:ext uri="{FF2B5EF4-FFF2-40B4-BE49-F238E27FC236}">
                <a16:creationId xmlns:a16="http://schemas.microsoft.com/office/drawing/2014/main" id="{D1F00999-6C11-40F2-A643-9055EA2C6744}"/>
              </a:ext>
            </a:extLst>
          </p:cNvPr>
          <p:cNvGrpSpPr/>
          <p:nvPr/>
        </p:nvGrpSpPr>
        <p:grpSpPr>
          <a:xfrm>
            <a:off x="649895" y="9338169"/>
            <a:ext cx="238439" cy="238439"/>
            <a:chOff x="1156235" y="5616146"/>
            <a:chExt cx="561685" cy="548163"/>
          </a:xfrm>
        </p:grpSpPr>
        <p:sp>
          <p:nvSpPr>
            <p:cNvPr id="162" name="Rectangle 161">
              <a:extLst>
                <a:ext uri="{FF2B5EF4-FFF2-40B4-BE49-F238E27FC236}">
                  <a16:creationId xmlns:a16="http://schemas.microsoft.com/office/drawing/2014/main" id="{620D22FB-C30B-431D-BA02-00E394AEE067}"/>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D2B145C1-0E9A-475B-AECA-4257784D2A91}"/>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0" name="Group 169">
            <a:extLst>
              <a:ext uri="{FF2B5EF4-FFF2-40B4-BE49-F238E27FC236}">
                <a16:creationId xmlns:a16="http://schemas.microsoft.com/office/drawing/2014/main" id="{0A5D42E3-F20B-4917-8C16-1D004113F6FD}"/>
              </a:ext>
            </a:extLst>
          </p:cNvPr>
          <p:cNvGrpSpPr/>
          <p:nvPr/>
        </p:nvGrpSpPr>
        <p:grpSpPr>
          <a:xfrm>
            <a:off x="4153432" y="9101919"/>
            <a:ext cx="216642" cy="216642"/>
            <a:chOff x="2070119" y="5163737"/>
            <a:chExt cx="575976" cy="562587"/>
          </a:xfrm>
        </p:grpSpPr>
        <p:sp>
          <p:nvSpPr>
            <p:cNvPr id="171" name="Rectangle 170">
              <a:extLst>
                <a:ext uri="{FF2B5EF4-FFF2-40B4-BE49-F238E27FC236}">
                  <a16:creationId xmlns:a16="http://schemas.microsoft.com/office/drawing/2014/main" id="{8860C12A-052B-43D1-B76D-4324395AD873}"/>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96FB6944-FE08-48AE-AB52-D1B27C2B6AC0}"/>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9" name="Group 178">
            <a:extLst>
              <a:ext uri="{FF2B5EF4-FFF2-40B4-BE49-F238E27FC236}">
                <a16:creationId xmlns:a16="http://schemas.microsoft.com/office/drawing/2014/main" id="{39D0B054-38A1-49A2-ADCE-9AAFA0A6D268}"/>
              </a:ext>
            </a:extLst>
          </p:cNvPr>
          <p:cNvGrpSpPr/>
          <p:nvPr/>
        </p:nvGrpSpPr>
        <p:grpSpPr>
          <a:xfrm>
            <a:off x="822040" y="9697117"/>
            <a:ext cx="216642" cy="216642"/>
            <a:chOff x="2070119" y="5163737"/>
            <a:chExt cx="575976" cy="562587"/>
          </a:xfrm>
        </p:grpSpPr>
        <p:sp>
          <p:nvSpPr>
            <p:cNvPr id="180" name="Rectangle 179">
              <a:extLst>
                <a:ext uri="{FF2B5EF4-FFF2-40B4-BE49-F238E27FC236}">
                  <a16:creationId xmlns:a16="http://schemas.microsoft.com/office/drawing/2014/main" id="{7802396D-576A-4F3B-B023-5FE4006DCB86}"/>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DBD5664-7EC8-4F13-843C-761B70342AA9}"/>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2" name="Group 181">
            <a:extLst>
              <a:ext uri="{FF2B5EF4-FFF2-40B4-BE49-F238E27FC236}">
                <a16:creationId xmlns:a16="http://schemas.microsoft.com/office/drawing/2014/main" id="{E0A79457-14D3-45B6-9B99-ABB8361E22B1}"/>
              </a:ext>
            </a:extLst>
          </p:cNvPr>
          <p:cNvGrpSpPr/>
          <p:nvPr/>
        </p:nvGrpSpPr>
        <p:grpSpPr>
          <a:xfrm>
            <a:off x="4555242" y="9130006"/>
            <a:ext cx="149317" cy="145846"/>
            <a:chOff x="2070119" y="5163737"/>
            <a:chExt cx="575976" cy="562587"/>
          </a:xfrm>
        </p:grpSpPr>
        <p:sp>
          <p:nvSpPr>
            <p:cNvPr id="183" name="Rectangle 182">
              <a:extLst>
                <a:ext uri="{FF2B5EF4-FFF2-40B4-BE49-F238E27FC236}">
                  <a16:creationId xmlns:a16="http://schemas.microsoft.com/office/drawing/2014/main" id="{51AB24DF-055A-42AA-A44D-B685F3698C67}"/>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E27E32F5-DA17-4D1F-A697-41A9AC615E1D}"/>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8" name="Group 217">
            <a:extLst>
              <a:ext uri="{FF2B5EF4-FFF2-40B4-BE49-F238E27FC236}">
                <a16:creationId xmlns:a16="http://schemas.microsoft.com/office/drawing/2014/main" id="{D82394D5-C667-4E5A-81C0-A1C10DD91360}"/>
              </a:ext>
            </a:extLst>
          </p:cNvPr>
          <p:cNvGrpSpPr/>
          <p:nvPr/>
        </p:nvGrpSpPr>
        <p:grpSpPr>
          <a:xfrm>
            <a:off x="1853489" y="9147897"/>
            <a:ext cx="274320" cy="274320"/>
            <a:chOff x="1156235" y="5616146"/>
            <a:chExt cx="561685" cy="548163"/>
          </a:xfrm>
        </p:grpSpPr>
        <p:sp>
          <p:nvSpPr>
            <p:cNvPr id="219" name="Rectangle 218">
              <a:extLst>
                <a:ext uri="{FF2B5EF4-FFF2-40B4-BE49-F238E27FC236}">
                  <a16:creationId xmlns:a16="http://schemas.microsoft.com/office/drawing/2014/main" id="{7F5B7B5B-4219-403E-9C85-26AD3751A41C}"/>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F57533E0-FAB1-4CEA-96AC-96A52641A0C2}"/>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F4065968-C218-4294-8482-8430CAE30EE0}"/>
              </a:ext>
            </a:extLst>
          </p:cNvPr>
          <p:cNvSpPr/>
          <p:nvPr/>
        </p:nvSpPr>
        <p:spPr>
          <a:xfrm>
            <a:off x="2351697" y="3844392"/>
            <a:ext cx="1513223" cy="1513223"/>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TextBox 255">
            <a:extLst>
              <a:ext uri="{FF2B5EF4-FFF2-40B4-BE49-F238E27FC236}">
                <a16:creationId xmlns:a16="http://schemas.microsoft.com/office/drawing/2014/main" id="{6E14820D-4820-4D07-B900-7ED138C8BCF3}"/>
              </a:ext>
            </a:extLst>
          </p:cNvPr>
          <p:cNvSpPr txBox="1"/>
          <p:nvPr/>
        </p:nvSpPr>
        <p:spPr>
          <a:xfrm>
            <a:off x="2523129" y="5813343"/>
            <a:ext cx="1405296" cy="276999"/>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NĂM CÁ NHÂN</a:t>
            </a:r>
          </a:p>
        </p:txBody>
      </p:sp>
      <p:sp>
        <p:nvSpPr>
          <p:cNvPr id="252" name="Oval 251">
            <a:extLst>
              <a:ext uri="{FF2B5EF4-FFF2-40B4-BE49-F238E27FC236}">
                <a16:creationId xmlns:a16="http://schemas.microsoft.com/office/drawing/2014/main" id="{40A2AD6E-2CB1-40D4-B590-B2244CA39350}"/>
              </a:ext>
            </a:extLst>
          </p:cNvPr>
          <p:cNvSpPr/>
          <p:nvPr/>
        </p:nvSpPr>
        <p:spPr>
          <a:xfrm>
            <a:off x="6070405" y="2205730"/>
            <a:ext cx="169112" cy="169112"/>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5" name="Group 264">
            <a:extLst>
              <a:ext uri="{FF2B5EF4-FFF2-40B4-BE49-F238E27FC236}">
                <a16:creationId xmlns:a16="http://schemas.microsoft.com/office/drawing/2014/main" id="{153E583B-3373-4A9F-9864-91DAAE4FCB30}"/>
              </a:ext>
            </a:extLst>
          </p:cNvPr>
          <p:cNvGrpSpPr/>
          <p:nvPr/>
        </p:nvGrpSpPr>
        <p:grpSpPr>
          <a:xfrm>
            <a:off x="619482" y="7424669"/>
            <a:ext cx="1554480" cy="1554480"/>
            <a:chOff x="2070119" y="5163737"/>
            <a:chExt cx="575976" cy="562587"/>
          </a:xfrm>
        </p:grpSpPr>
        <p:sp>
          <p:nvSpPr>
            <p:cNvPr id="269" name="Rectangle 268">
              <a:extLst>
                <a:ext uri="{FF2B5EF4-FFF2-40B4-BE49-F238E27FC236}">
                  <a16:creationId xmlns:a16="http://schemas.microsoft.com/office/drawing/2014/main" id="{9F640581-C384-40DE-B962-808D68DF8B35}"/>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8DE11B1B-BDB3-4706-A3DF-4FA0B7BDDA86}"/>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1" name="Oval 270">
            <a:extLst>
              <a:ext uri="{FF2B5EF4-FFF2-40B4-BE49-F238E27FC236}">
                <a16:creationId xmlns:a16="http://schemas.microsoft.com/office/drawing/2014/main" id="{3BC9B802-B834-44A6-AF86-6192A2947E01}"/>
              </a:ext>
            </a:extLst>
          </p:cNvPr>
          <p:cNvSpPr/>
          <p:nvPr/>
        </p:nvSpPr>
        <p:spPr>
          <a:xfrm>
            <a:off x="5800357" y="8014043"/>
            <a:ext cx="1001048" cy="10010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a:extLst>
              <a:ext uri="{FF2B5EF4-FFF2-40B4-BE49-F238E27FC236}">
                <a16:creationId xmlns:a16="http://schemas.microsoft.com/office/drawing/2014/main" id="{3C50F511-FAF7-44BB-B9E0-8748E63036A9}"/>
              </a:ext>
            </a:extLst>
          </p:cNvPr>
          <p:cNvSpPr txBox="1"/>
          <p:nvPr/>
        </p:nvSpPr>
        <p:spPr>
          <a:xfrm>
            <a:off x="2606088" y="2324910"/>
            <a:ext cx="1059658" cy="461665"/>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ĐỈNH CAO THỨ HAI</a:t>
            </a:r>
          </a:p>
        </p:txBody>
      </p:sp>
      <p:sp>
        <p:nvSpPr>
          <p:cNvPr id="166" name="TextBox 165">
            <a:extLst>
              <a:ext uri="{FF2B5EF4-FFF2-40B4-BE49-F238E27FC236}">
                <a16:creationId xmlns:a16="http://schemas.microsoft.com/office/drawing/2014/main" id="{E18FA56C-8A5C-428A-8F69-9D061119D595}"/>
              </a:ext>
            </a:extLst>
          </p:cNvPr>
          <p:cNvSpPr txBox="1"/>
          <p:nvPr/>
        </p:nvSpPr>
        <p:spPr>
          <a:xfrm>
            <a:off x="2835782" y="2965894"/>
            <a:ext cx="495649" cy="461665"/>
          </a:xfrm>
          <a:prstGeom prst="rect">
            <a:avLst/>
          </a:prstGeom>
          <a:noFill/>
        </p:spPr>
        <p:txBody>
          <a:bodyPr wrap="none" rtlCol="0">
            <a:spAutoFit/>
          </a:bodyPr>
          <a:lstStyle/>
          <a:p>
            <a:r>
              <a:rPr lang="en-US" sz="2400" b="1" dirty="0"/>
              <a:t>11</a:t>
            </a:r>
          </a:p>
        </p:txBody>
      </p:sp>
      <p:sp>
        <p:nvSpPr>
          <p:cNvPr id="167" name="TextBox 166">
            <a:extLst>
              <a:ext uri="{FF2B5EF4-FFF2-40B4-BE49-F238E27FC236}">
                <a16:creationId xmlns:a16="http://schemas.microsoft.com/office/drawing/2014/main" id="{7FD65114-3866-435E-9190-0E64B72981A4}"/>
              </a:ext>
            </a:extLst>
          </p:cNvPr>
          <p:cNvSpPr txBox="1"/>
          <p:nvPr/>
        </p:nvSpPr>
        <p:spPr>
          <a:xfrm>
            <a:off x="4327164" y="2374842"/>
            <a:ext cx="1247457" cy="461665"/>
          </a:xfrm>
          <a:prstGeom prst="rect">
            <a:avLst/>
          </a:prstGeom>
          <a:noFill/>
        </p:spPr>
        <p:txBody>
          <a:bodyPr wrap="none" rtlCol="0">
            <a:spAutoFit/>
          </a:bodyPr>
          <a:lstStyle/>
          <a:p>
            <a:pPr algn="ctr"/>
            <a:r>
              <a:rPr lang="en-US" sz="1200" b="1" dirty="0">
                <a:latin typeface="Tahoma" panose="020B0604030504040204" pitchFamily="34" charset="0"/>
                <a:ea typeface="Tahoma" panose="020B0604030504040204" pitchFamily="34" charset="0"/>
                <a:cs typeface="Tahoma" panose="020B0604030504040204" pitchFamily="34" charset="0"/>
              </a:rPr>
              <a:t>THÁCH THỨC </a:t>
            </a:r>
          </a:p>
          <a:p>
            <a:pPr algn="ctr"/>
            <a:r>
              <a:rPr lang="en-US" sz="1200" b="1" dirty="0">
                <a:latin typeface="Tahoma" panose="020B0604030504040204" pitchFamily="34" charset="0"/>
                <a:ea typeface="Tahoma" panose="020B0604030504040204" pitchFamily="34" charset="0"/>
                <a:cs typeface="Tahoma" panose="020B0604030504040204" pitchFamily="34" charset="0"/>
              </a:rPr>
              <a:t>THỨ HAI</a:t>
            </a:r>
          </a:p>
        </p:txBody>
      </p:sp>
      <p:sp>
        <p:nvSpPr>
          <p:cNvPr id="168" name="TextBox 167">
            <a:extLst>
              <a:ext uri="{FF2B5EF4-FFF2-40B4-BE49-F238E27FC236}">
                <a16:creationId xmlns:a16="http://schemas.microsoft.com/office/drawing/2014/main" id="{055B6978-5C13-4DDA-A79E-E0D50CDBAEDA}"/>
              </a:ext>
            </a:extLst>
          </p:cNvPr>
          <p:cNvSpPr txBox="1"/>
          <p:nvPr/>
        </p:nvSpPr>
        <p:spPr>
          <a:xfrm>
            <a:off x="4733031" y="3034695"/>
            <a:ext cx="790569" cy="461665"/>
          </a:xfrm>
          <a:prstGeom prst="rect">
            <a:avLst/>
          </a:prstGeom>
          <a:noFill/>
        </p:spPr>
        <p:txBody>
          <a:bodyPr wrap="square" rtlCol="0">
            <a:spAutoFit/>
          </a:bodyPr>
          <a:lstStyle/>
          <a:p>
            <a:r>
              <a:rPr lang="en-US" sz="2400" b="1" dirty="0"/>
              <a:t>1</a:t>
            </a:r>
          </a:p>
        </p:txBody>
      </p:sp>
      <p:grpSp>
        <p:nvGrpSpPr>
          <p:cNvPr id="169" name="Group 168">
            <a:extLst>
              <a:ext uri="{FF2B5EF4-FFF2-40B4-BE49-F238E27FC236}">
                <a16:creationId xmlns:a16="http://schemas.microsoft.com/office/drawing/2014/main" id="{2850521E-D322-46DC-B05D-6861F9221C8C}"/>
              </a:ext>
            </a:extLst>
          </p:cNvPr>
          <p:cNvGrpSpPr/>
          <p:nvPr/>
        </p:nvGrpSpPr>
        <p:grpSpPr>
          <a:xfrm>
            <a:off x="4080941" y="5654202"/>
            <a:ext cx="1554480" cy="1554480"/>
            <a:chOff x="2070119" y="5163737"/>
            <a:chExt cx="575976" cy="562587"/>
          </a:xfrm>
        </p:grpSpPr>
        <p:sp>
          <p:nvSpPr>
            <p:cNvPr id="173" name="Rectangle 172">
              <a:extLst>
                <a:ext uri="{FF2B5EF4-FFF2-40B4-BE49-F238E27FC236}">
                  <a16:creationId xmlns:a16="http://schemas.microsoft.com/office/drawing/2014/main" id="{6C18D338-6C81-4961-A204-97D11CF3A62A}"/>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0753694A-5331-4B55-B80B-9475E426C115}"/>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5" name="TextBox 174">
            <a:extLst>
              <a:ext uri="{FF2B5EF4-FFF2-40B4-BE49-F238E27FC236}">
                <a16:creationId xmlns:a16="http://schemas.microsoft.com/office/drawing/2014/main" id="{C603AA87-908B-47E4-B35E-BE78D43B1ED1}"/>
              </a:ext>
            </a:extLst>
          </p:cNvPr>
          <p:cNvSpPr txBox="1"/>
          <p:nvPr/>
        </p:nvSpPr>
        <p:spPr>
          <a:xfrm>
            <a:off x="831772" y="5754699"/>
            <a:ext cx="1059658" cy="461665"/>
          </a:xfrm>
          <a:prstGeom prst="rect">
            <a:avLst/>
          </a:prstGeom>
          <a:noFill/>
        </p:spPr>
        <p:txBody>
          <a:bodyPr wrap="square" rtlCol="0">
            <a:spAutoFit/>
          </a:bodyPr>
          <a:lstStyle/>
          <a:p>
            <a:pPr algn="ctr"/>
            <a:r>
              <a:rPr lang="en-US" sz="1200" b="1" dirty="0">
                <a:latin typeface="Tahoma" panose="020B0604030504040204" pitchFamily="34" charset="0"/>
                <a:ea typeface="Tahoma" panose="020B0604030504040204" pitchFamily="34" charset="0"/>
                <a:cs typeface="Tahoma" panose="020B0604030504040204" pitchFamily="34" charset="0"/>
              </a:rPr>
              <a:t>ĐỈNH CAO THỨ BA</a:t>
            </a:r>
          </a:p>
        </p:txBody>
      </p:sp>
      <p:sp>
        <p:nvSpPr>
          <p:cNvPr id="185" name="TextBox 184">
            <a:extLst>
              <a:ext uri="{FF2B5EF4-FFF2-40B4-BE49-F238E27FC236}">
                <a16:creationId xmlns:a16="http://schemas.microsoft.com/office/drawing/2014/main" id="{0387C49F-3046-4F79-A6A5-3094780A054D}"/>
              </a:ext>
            </a:extLst>
          </p:cNvPr>
          <p:cNvSpPr txBox="1"/>
          <p:nvPr/>
        </p:nvSpPr>
        <p:spPr>
          <a:xfrm>
            <a:off x="841413" y="7586590"/>
            <a:ext cx="1247457" cy="461665"/>
          </a:xfrm>
          <a:prstGeom prst="rect">
            <a:avLst/>
          </a:prstGeom>
          <a:noFill/>
        </p:spPr>
        <p:txBody>
          <a:bodyPr wrap="non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THÁCH THỨC </a:t>
            </a:r>
          </a:p>
          <a:p>
            <a:r>
              <a:rPr lang="en-US" sz="1200" b="1" dirty="0">
                <a:latin typeface="Tahoma" panose="020B0604030504040204" pitchFamily="34" charset="0"/>
                <a:ea typeface="Tahoma" panose="020B0604030504040204" pitchFamily="34" charset="0"/>
                <a:cs typeface="Tahoma" panose="020B0604030504040204" pitchFamily="34" charset="0"/>
              </a:rPr>
              <a:t>THỨ BA</a:t>
            </a:r>
          </a:p>
        </p:txBody>
      </p:sp>
      <p:sp>
        <p:nvSpPr>
          <p:cNvPr id="186" name="TextBox 185">
            <a:extLst>
              <a:ext uri="{FF2B5EF4-FFF2-40B4-BE49-F238E27FC236}">
                <a16:creationId xmlns:a16="http://schemas.microsoft.com/office/drawing/2014/main" id="{C781654B-54DC-4C0E-9252-C5541E6C3E3A}"/>
              </a:ext>
            </a:extLst>
          </p:cNvPr>
          <p:cNvSpPr txBox="1"/>
          <p:nvPr/>
        </p:nvSpPr>
        <p:spPr>
          <a:xfrm>
            <a:off x="1180148" y="6339530"/>
            <a:ext cx="790569" cy="461665"/>
          </a:xfrm>
          <a:prstGeom prst="rect">
            <a:avLst/>
          </a:prstGeom>
          <a:noFill/>
        </p:spPr>
        <p:txBody>
          <a:bodyPr wrap="square" rtlCol="0">
            <a:spAutoFit/>
          </a:bodyPr>
          <a:lstStyle/>
          <a:p>
            <a:r>
              <a:rPr lang="en-US" sz="2400" b="1" dirty="0"/>
              <a:t>1</a:t>
            </a:r>
          </a:p>
        </p:txBody>
      </p:sp>
      <p:sp>
        <p:nvSpPr>
          <p:cNvPr id="187" name="TextBox 186">
            <a:extLst>
              <a:ext uri="{FF2B5EF4-FFF2-40B4-BE49-F238E27FC236}">
                <a16:creationId xmlns:a16="http://schemas.microsoft.com/office/drawing/2014/main" id="{93D7DA11-737F-4F3C-B306-CC7ABAA7A789}"/>
              </a:ext>
            </a:extLst>
          </p:cNvPr>
          <p:cNvSpPr txBox="1"/>
          <p:nvPr/>
        </p:nvSpPr>
        <p:spPr>
          <a:xfrm>
            <a:off x="1084324" y="8191160"/>
            <a:ext cx="790569" cy="461665"/>
          </a:xfrm>
          <a:prstGeom prst="rect">
            <a:avLst/>
          </a:prstGeom>
          <a:noFill/>
        </p:spPr>
        <p:txBody>
          <a:bodyPr wrap="square" rtlCol="0">
            <a:spAutoFit/>
          </a:bodyPr>
          <a:lstStyle/>
          <a:p>
            <a:r>
              <a:rPr lang="en-US" sz="2400" b="1" dirty="0"/>
              <a:t>1</a:t>
            </a:r>
          </a:p>
        </p:txBody>
      </p:sp>
      <p:sp>
        <p:nvSpPr>
          <p:cNvPr id="188" name="TextBox 187">
            <a:extLst>
              <a:ext uri="{FF2B5EF4-FFF2-40B4-BE49-F238E27FC236}">
                <a16:creationId xmlns:a16="http://schemas.microsoft.com/office/drawing/2014/main" id="{AEC84D5E-A67B-4A83-B929-9C4CEEA5E163}"/>
              </a:ext>
            </a:extLst>
          </p:cNvPr>
          <p:cNvSpPr txBox="1"/>
          <p:nvPr/>
        </p:nvSpPr>
        <p:spPr>
          <a:xfrm>
            <a:off x="2656883" y="7604067"/>
            <a:ext cx="1059658" cy="461665"/>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ĐỈNH CAO THỨ TƯ</a:t>
            </a:r>
          </a:p>
        </p:txBody>
      </p:sp>
      <p:sp>
        <p:nvSpPr>
          <p:cNvPr id="189" name="TextBox 188">
            <a:extLst>
              <a:ext uri="{FF2B5EF4-FFF2-40B4-BE49-F238E27FC236}">
                <a16:creationId xmlns:a16="http://schemas.microsoft.com/office/drawing/2014/main" id="{09DCFD51-AACB-4B4A-9A85-00E56486F8F4}"/>
              </a:ext>
            </a:extLst>
          </p:cNvPr>
          <p:cNvSpPr txBox="1"/>
          <p:nvPr/>
        </p:nvSpPr>
        <p:spPr>
          <a:xfrm>
            <a:off x="2904634" y="8168981"/>
            <a:ext cx="495649" cy="461665"/>
          </a:xfrm>
          <a:prstGeom prst="rect">
            <a:avLst/>
          </a:prstGeom>
          <a:noFill/>
        </p:spPr>
        <p:txBody>
          <a:bodyPr wrap="none" rtlCol="0">
            <a:spAutoFit/>
          </a:bodyPr>
          <a:lstStyle/>
          <a:p>
            <a:r>
              <a:rPr lang="en-US" sz="2400" b="1" dirty="0"/>
              <a:t>11</a:t>
            </a:r>
          </a:p>
        </p:txBody>
      </p:sp>
      <p:sp>
        <p:nvSpPr>
          <p:cNvPr id="190" name="TextBox 189">
            <a:extLst>
              <a:ext uri="{FF2B5EF4-FFF2-40B4-BE49-F238E27FC236}">
                <a16:creationId xmlns:a16="http://schemas.microsoft.com/office/drawing/2014/main" id="{CA6BCC3C-AA67-4F82-AB31-76F498B9E5E9}"/>
              </a:ext>
            </a:extLst>
          </p:cNvPr>
          <p:cNvSpPr txBox="1"/>
          <p:nvPr/>
        </p:nvSpPr>
        <p:spPr>
          <a:xfrm>
            <a:off x="4397389" y="7604066"/>
            <a:ext cx="1247457" cy="461665"/>
          </a:xfrm>
          <a:prstGeom prst="rect">
            <a:avLst/>
          </a:prstGeom>
          <a:noFill/>
        </p:spPr>
        <p:txBody>
          <a:bodyPr wrap="none" rtlCol="0">
            <a:spAutoFit/>
          </a:bodyPr>
          <a:lstStyle/>
          <a:p>
            <a:pPr algn="ctr"/>
            <a:r>
              <a:rPr lang="en-US" sz="1200" b="1" dirty="0">
                <a:latin typeface="Tahoma" panose="020B0604030504040204" pitchFamily="34" charset="0"/>
                <a:ea typeface="Tahoma" panose="020B0604030504040204" pitchFamily="34" charset="0"/>
                <a:cs typeface="Tahoma" panose="020B0604030504040204" pitchFamily="34" charset="0"/>
              </a:rPr>
              <a:t>THÁCH THỨC </a:t>
            </a:r>
          </a:p>
          <a:p>
            <a:pPr algn="ctr"/>
            <a:r>
              <a:rPr lang="en-US" sz="1200" b="1" dirty="0">
                <a:latin typeface="Tahoma" panose="020B0604030504040204" pitchFamily="34" charset="0"/>
                <a:ea typeface="Tahoma" panose="020B0604030504040204" pitchFamily="34" charset="0"/>
                <a:cs typeface="Tahoma" panose="020B0604030504040204" pitchFamily="34" charset="0"/>
              </a:rPr>
              <a:t>THỨ TƯ</a:t>
            </a:r>
          </a:p>
        </p:txBody>
      </p:sp>
      <p:sp>
        <p:nvSpPr>
          <p:cNvPr id="191" name="TextBox 190">
            <a:extLst>
              <a:ext uri="{FF2B5EF4-FFF2-40B4-BE49-F238E27FC236}">
                <a16:creationId xmlns:a16="http://schemas.microsoft.com/office/drawing/2014/main" id="{3AC81D5F-7DE1-452D-A6B9-7DDB82E93511}"/>
              </a:ext>
            </a:extLst>
          </p:cNvPr>
          <p:cNvSpPr txBox="1"/>
          <p:nvPr/>
        </p:nvSpPr>
        <p:spPr>
          <a:xfrm>
            <a:off x="4776419" y="8191160"/>
            <a:ext cx="790569" cy="461665"/>
          </a:xfrm>
          <a:prstGeom prst="rect">
            <a:avLst/>
          </a:prstGeom>
          <a:noFill/>
        </p:spPr>
        <p:txBody>
          <a:bodyPr wrap="square" rtlCol="0">
            <a:spAutoFit/>
          </a:bodyPr>
          <a:lstStyle/>
          <a:p>
            <a:r>
              <a:rPr lang="en-US" sz="2400" b="1" dirty="0"/>
              <a:t>1</a:t>
            </a:r>
          </a:p>
        </p:txBody>
      </p:sp>
      <p:grpSp>
        <p:nvGrpSpPr>
          <p:cNvPr id="195" name="Group 194">
            <a:extLst>
              <a:ext uri="{FF2B5EF4-FFF2-40B4-BE49-F238E27FC236}">
                <a16:creationId xmlns:a16="http://schemas.microsoft.com/office/drawing/2014/main" id="{FE16FDE5-8420-4A50-B900-50AF8D04E334}"/>
              </a:ext>
            </a:extLst>
          </p:cNvPr>
          <p:cNvGrpSpPr/>
          <p:nvPr/>
        </p:nvGrpSpPr>
        <p:grpSpPr>
          <a:xfrm>
            <a:off x="5718467" y="2212868"/>
            <a:ext cx="192024" cy="190943"/>
            <a:chOff x="2070119" y="5163737"/>
            <a:chExt cx="575976" cy="562587"/>
          </a:xfrm>
        </p:grpSpPr>
        <p:sp>
          <p:nvSpPr>
            <p:cNvPr id="196" name="Rectangle 195">
              <a:extLst>
                <a:ext uri="{FF2B5EF4-FFF2-40B4-BE49-F238E27FC236}">
                  <a16:creationId xmlns:a16="http://schemas.microsoft.com/office/drawing/2014/main" id="{3F84F793-A1E9-4F6E-8D64-889655A7C286}"/>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D24542B8-35A4-427D-AD41-64E7047D699A}"/>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8" name="Group 197">
            <a:extLst>
              <a:ext uri="{FF2B5EF4-FFF2-40B4-BE49-F238E27FC236}">
                <a16:creationId xmlns:a16="http://schemas.microsoft.com/office/drawing/2014/main" id="{F1B50FC3-D46C-415D-B3A5-D55D751BB882}"/>
              </a:ext>
            </a:extLst>
          </p:cNvPr>
          <p:cNvGrpSpPr/>
          <p:nvPr/>
        </p:nvGrpSpPr>
        <p:grpSpPr>
          <a:xfrm>
            <a:off x="5947357" y="2512891"/>
            <a:ext cx="378215" cy="378215"/>
            <a:chOff x="1156235" y="5616146"/>
            <a:chExt cx="561685" cy="548163"/>
          </a:xfrm>
        </p:grpSpPr>
        <p:sp>
          <p:nvSpPr>
            <p:cNvPr id="199" name="Rectangle 198">
              <a:extLst>
                <a:ext uri="{FF2B5EF4-FFF2-40B4-BE49-F238E27FC236}">
                  <a16:creationId xmlns:a16="http://schemas.microsoft.com/office/drawing/2014/main" id="{D8F6EA31-17FC-48D4-AB51-A8757FA602AC}"/>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14C4FF51-7A05-4942-A2AC-518CE69935B2}"/>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4" name="TextBox 203">
            <a:extLst>
              <a:ext uri="{FF2B5EF4-FFF2-40B4-BE49-F238E27FC236}">
                <a16:creationId xmlns:a16="http://schemas.microsoft.com/office/drawing/2014/main" id="{AF042D26-58E0-432F-8ADD-B4698E6F374A}"/>
              </a:ext>
            </a:extLst>
          </p:cNvPr>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6</a:t>
            </a:r>
          </a:p>
        </p:txBody>
      </p:sp>
    </p:spTree>
    <p:extLst>
      <p:ext uri="{BB962C8B-B14F-4D97-AF65-F5344CB8AC3E}">
        <p14:creationId xmlns:p14="http://schemas.microsoft.com/office/powerpoint/2010/main" val="3548162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212011" y="14748"/>
            <a:ext cx="2346575"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735352" y="-88819"/>
            <a:ext cx="1022263" cy="1117102"/>
          </a:xfrm>
          <a:prstGeom prst="rect">
            <a:avLst/>
          </a:prstGeom>
          <a:effectLst>
            <a:outerShdw blurRad="50800" dist="38100" dir="8100000" algn="tr" rotWithShape="0">
              <a:prstClr val="black">
                <a:alpha val="40000"/>
              </a:prst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5876" y="5088024"/>
            <a:ext cx="3438823" cy="3434906"/>
          </a:xfrm>
          <a:prstGeom prst="rect">
            <a:avLst/>
          </a:prstGeom>
        </p:spPr>
      </p:pic>
      <p:sp>
        <p:nvSpPr>
          <p:cNvPr id="2" name="Title 1">
            <a:extLst>
              <a:ext uri="{FF2B5EF4-FFF2-40B4-BE49-F238E27FC236}">
                <a16:creationId xmlns:a16="http://schemas.microsoft.com/office/drawing/2014/main" id="{9ED72576-406C-4C3E-AD19-BAE23AC0C36B}"/>
              </a:ext>
            </a:extLst>
          </p:cNvPr>
          <p:cNvSpPr>
            <a:spLocks noGrp="1"/>
          </p:cNvSpPr>
          <p:nvPr>
            <p:ph type="title"/>
          </p:nvPr>
        </p:nvSpPr>
        <p:spPr>
          <a:xfrm>
            <a:off x="346839" y="263139"/>
            <a:ext cx="4617047" cy="446400"/>
          </a:xfrm>
        </p:spPr>
        <p:txBody>
          <a:bodyPr anchor="t">
            <a:noAutofit/>
          </a:bodyPr>
          <a:lstStyle/>
          <a:p>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ĐƯỜNG ĐỜI</a:t>
            </a:r>
          </a:p>
        </p:txBody>
      </p:sp>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440424" y="1340686"/>
            <a:ext cx="6754761" cy="895715"/>
          </a:xfrm>
          <a:solidFill>
            <a:schemeClr val="accent2">
              <a:lumMod val="20000"/>
              <a:lumOff val="80000"/>
            </a:schemeClr>
          </a:solidFill>
        </p:spPr>
        <p:txBody>
          <a:bodyPr anchor="t">
            <a:noAutofit/>
          </a:bodyPr>
          <a:lstStyle/>
          <a:p>
            <a:pPr marL="0" indent="0">
              <a:lnSpc>
                <a:spcPct val="150000"/>
              </a:lnSpc>
              <a:spcBef>
                <a:spcPts val="0"/>
              </a:spcBef>
              <a:buNone/>
            </a:pP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Chỉ số </a:t>
            </a:r>
            <a:r>
              <a:rPr lang="en-US" sz="10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đường</a:t>
            </a:r>
            <a:r>
              <a:rPr lang="en-US" sz="1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đời</a:t>
            </a: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mang</a:t>
            </a:r>
            <a:r>
              <a:rPr lang="en-US" sz="1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ý </a:t>
            </a:r>
            <a:r>
              <a:rPr lang="en-US" sz="10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nghĩa</a:t>
            </a:r>
            <a:r>
              <a:rPr lang="en-US" sz="1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về</a:t>
            </a: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hành</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trình</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mà bạn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cần</a:t>
            </a: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trải qua trong cuộc đời này. Nó cho bạn </a:t>
            </a:r>
            <a:r>
              <a:rPr lang="en-US" sz="10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hình</a:t>
            </a:r>
            <a:r>
              <a:rPr lang="en-US" sz="1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dung</a:t>
            </a: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bức</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tranh</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tổng</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quan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về</a:t>
            </a: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những trải nghiệm và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bài</a:t>
            </a: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học sau những trải nghiệm đó.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Chỉ</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số</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này</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giúp</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bạn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nhận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biết</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điểm</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mạnh</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và</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điểm</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cần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rèn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luyện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cũng</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như</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định</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hướng</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môi</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trường</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tối</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ưu</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để</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bạn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phát</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huy</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năng</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lực</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của</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mình</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a:t>
            </a:r>
            <a:endParaRPr lang="en-US" sz="1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3" name="TextBox 12"/>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7</a:t>
            </a:r>
          </a:p>
        </p:txBody>
      </p:sp>
      <p:sp>
        <p:nvSpPr>
          <p:cNvPr id="15" name="Title 1">
            <a:extLst>
              <a:ext uri="{FF2B5EF4-FFF2-40B4-BE49-F238E27FC236}">
                <a16:creationId xmlns:a16="http://schemas.microsoft.com/office/drawing/2014/main" id="{9ED72576-406C-4C3E-AD19-BAE23AC0C36B}"/>
              </a:ext>
            </a:extLst>
          </p:cNvPr>
          <p:cNvSpPr txBox="1">
            <a:spLocks/>
          </p:cNvSpPr>
          <p:nvPr/>
        </p:nvSpPr>
        <p:spPr>
          <a:xfrm>
            <a:off x="4963886" y="255637"/>
            <a:ext cx="600505" cy="446400"/>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r>
              <a:rPr lang="en-US" sz="3600" b="1" dirty="0" err="1">
                <a:solidFill>
                  <a:srgbClr val="FF6600"/>
                </a:solidFill>
                <a:latin typeface="Tahoma" panose="020B0604030504040204" pitchFamily="34" charset="0"/>
                <a:ea typeface="Tahoma" panose="020B0604030504040204" pitchFamily="34" charset="0"/>
                <a:cs typeface="Tahoma" panose="020B0604030504040204" pitchFamily="34" charset="0"/>
              </a:rPr>
              <a:t>lp_num</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p>
        </p:txBody>
      </p:sp>
      <p:sp>
        <p:nvSpPr>
          <p:cNvPr id="5" name="TextBox 4"/>
          <p:cNvSpPr txBox="1"/>
          <p:nvPr/>
        </p:nvSpPr>
        <p:spPr>
          <a:xfrm>
            <a:off x="3004452" y="6360282"/>
            <a:ext cx="1643270" cy="2123658"/>
          </a:xfrm>
          <a:prstGeom prst="rect">
            <a:avLst/>
          </a:prstGeom>
          <a:noFill/>
        </p:spPr>
        <p:txBody>
          <a:bodyPr wrap="square" rtlCol="0">
            <a:spAutoFit/>
          </a:bodyPr>
          <a:lstStyle/>
          <a:p>
            <a:pPr algn="ctr"/>
            <a:r>
              <a:rPr lang="en-US" sz="4400" b="1" dirty="0">
                <a:solidFill>
                  <a:srgbClr val="FF6600"/>
                </a:solidFill>
              </a:rPr>
              <a:t>[{{</a:t>
            </a:r>
            <a:r>
              <a:rPr lang="en-US" sz="4400" b="1" dirty="0" err="1">
                <a:solidFill>
                  <a:srgbClr val="FF6600"/>
                </a:solidFill>
              </a:rPr>
              <a:t>lp_num</a:t>
            </a:r>
            <a:r>
              <a:rPr lang="en-US" sz="4400" b="1" dirty="0">
                <a:solidFill>
                  <a:srgbClr val="FF6600"/>
                </a:solidFill>
              </a:rPr>
              <a:t>}}]</a:t>
            </a:r>
            <a:endParaRPr lang="en-US" sz="4800" b="1" dirty="0">
              <a:solidFill>
                <a:srgbClr val="FF6600"/>
              </a:solidFill>
            </a:endParaRPr>
          </a:p>
        </p:txBody>
      </p:sp>
      <p:sp>
        <p:nvSpPr>
          <p:cNvPr id="12" name="Content Placeholder 2">
            <a:extLst>
              <a:ext uri="{FF2B5EF4-FFF2-40B4-BE49-F238E27FC236}">
                <a16:creationId xmlns:a16="http://schemas.microsoft.com/office/drawing/2014/main" id="{D80D4462-CF5C-49D3-BA99-186BB5F97218}"/>
              </a:ext>
            </a:extLst>
          </p:cNvPr>
          <p:cNvSpPr txBox="1">
            <a:spLocks/>
          </p:cNvSpPr>
          <p:nvPr/>
        </p:nvSpPr>
        <p:spPr>
          <a:xfrm>
            <a:off x="440424" y="2570916"/>
            <a:ext cx="6754761" cy="2029655"/>
          </a:xfrm>
          <a:prstGeom prst="rect">
            <a:avLst/>
          </a:prstGeom>
        </p:spPr>
        <p:txBody>
          <a:bodyPr vert="horz" lIns="91440" tIns="45720" rIns="91440" bIns="45720" rtlCol="0" anchor="t">
            <a:noAutofit/>
          </a:bodyPr>
          <a:lstStyle>
            <a:lvl1pPr marL="189075" indent="-189075" algn="l" defTabSz="756300" rtl="0" eaLnBrk="1" latinLnBrk="0" hangingPunct="1">
              <a:lnSpc>
                <a:spcPct val="90000"/>
              </a:lnSpc>
              <a:spcBef>
                <a:spcPts val="827"/>
              </a:spcBef>
              <a:buFont typeface="Arial" panose="020B0604020202020204" pitchFamily="34" charset="0"/>
              <a:buChar char="•"/>
              <a:defRPr sz="2316" kern="1200">
                <a:solidFill>
                  <a:schemeClr val="tx1"/>
                </a:solidFill>
                <a:latin typeface="+mn-lt"/>
                <a:ea typeface="+mn-ea"/>
                <a:cs typeface="+mn-cs"/>
              </a:defRPr>
            </a:lvl1pPr>
            <a:lvl2pPr marL="567225" indent="-189075" algn="l" defTabSz="756300" rtl="0" eaLnBrk="1" latinLnBrk="0" hangingPunct="1">
              <a:lnSpc>
                <a:spcPct val="90000"/>
              </a:lnSpc>
              <a:spcBef>
                <a:spcPts val="414"/>
              </a:spcBef>
              <a:buFont typeface="Arial" panose="020B0604020202020204" pitchFamily="34" charset="0"/>
              <a:buChar char="•"/>
              <a:defRPr sz="1985" kern="1200">
                <a:solidFill>
                  <a:schemeClr val="tx1"/>
                </a:solidFill>
                <a:latin typeface="+mn-lt"/>
                <a:ea typeface="+mn-ea"/>
                <a:cs typeface="+mn-cs"/>
              </a:defRPr>
            </a:lvl2pPr>
            <a:lvl3pPr marL="945375" indent="-189075" algn="l" defTabSz="756300" rtl="0" eaLnBrk="1" latinLnBrk="0" hangingPunct="1">
              <a:lnSpc>
                <a:spcPct val="90000"/>
              </a:lnSpc>
              <a:spcBef>
                <a:spcPts val="414"/>
              </a:spcBef>
              <a:buFont typeface="Arial" panose="020B0604020202020204" pitchFamily="34" charset="0"/>
              <a:buChar char="•"/>
              <a:defRPr sz="1654" kern="1200">
                <a:solidFill>
                  <a:schemeClr val="tx1"/>
                </a:solidFill>
                <a:latin typeface="+mn-lt"/>
                <a:ea typeface="+mn-ea"/>
                <a:cs typeface="+mn-cs"/>
              </a:defRPr>
            </a:lvl3pPr>
            <a:lvl4pPr marL="1323525"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4pPr>
            <a:lvl5pPr marL="17016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5pPr>
            <a:lvl6pPr marL="20798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6pPr>
            <a:lvl7pPr marL="24579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7pPr>
            <a:lvl8pPr marL="28361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8pPr>
            <a:lvl9pPr marL="32142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9pPr>
          </a:lstStyle>
          <a:p>
            <a:pPr marL="0" indent="0" algn="just">
              <a:lnSpc>
                <a:spcPct val="150000"/>
              </a:lnSpc>
              <a:spcBef>
                <a:spcPts val="0"/>
              </a:spcBef>
              <a:buFont typeface="Arial" panose="020B0604020202020204" pitchFamily="34" charset="0"/>
              <a:buNone/>
            </a:pP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life_path_meaning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p>
        </p:txBody>
      </p:sp>
      <p:sp>
        <p:nvSpPr>
          <p:cNvPr id="9" name="TextBox 8">
            <a:extLst>
              <a:ext uri="{FF2B5EF4-FFF2-40B4-BE49-F238E27FC236}">
                <a16:creationId xmlns:a16="http://schemas.microsoft.com/office/drawing/2014/main" id="{D21BE582-42C2-4E46-8180-4047FADE95E1}"/>
              </a:ext>
            </a:extLst>
          </p:cNvPr>
          <p:cNvSpPr txBox="1"/>
          <p:nvPr/>
        </p:nvSpPr>
        <p:spPr>
          <a:xfrm>
            <a:off x="1090263" y="5088024"/>
            <a:ext cx="2565400" cy="261610"/>
          </a:xfrm>
          <a:prstGeom prst="rect">
            <a:avLst/>
          </a:prstGeom>
          <a:noFill/>
        </p:spPr>
        <p:txBody>
          <a:bodyPr wrap="square" rtlCol="0">
            <a:spAutoFit/>
          </a:bodyPr>
          <a:lstStyle/>
          <a:p>
            <a:r>
              <a:rPr lang="en-US" sz="1100" dirty="0">
                <a:latin typeface="Tahoma" panose="020B0604030504040204" pitchFamily="34" charset="0"/>
                <a:ea typeface="Tahoma" panose="020B0604030504040204" pitchFamily="34" charset="0"/>
                <a:cs typeface="Tahoma" panose="020B0604030504040204" pitchFamily="34" charset="0"/>
              </a:rPr>
              <a:t>{{</a:t>
            </a:r>
            <a:r>
              <a:rPr lang="en-US" sz="1100" dirty="0" err="1">
                <a:latin typeface="Tahoma" panose="020B0604030504040204" pitchFamily="34" charset="0"/>
                <a:ea typeface="Tahoma" panose="020B0604030504040204" pitchFamily="34" charset="0"/>
                <a:cs typeface="Tahoma" panose="020B0604030504040204" pitchFamily="34" charset="0"/>
              </a:rPr>
              <a:t>lp_strong</a:t>
            </a:r>
            <a:r>
              <a:rPr lang="en-US" sz="1100" dirty="0">
                <a:latin typeface="Tahoma" panose="020B0604030504040204" pitchFamily="34" charset="0"/>
                <a:ea typeface="Tahoma" panose="020B0604030504040204" pitchFamily="34" charset="0"/>
                <a:cs typeface="Tahoma" panose="020B0604030504040204" pitchFamily="34" charset="0"/>
              </a:rPr>
              <a:t>}} </a:t>
            </a:r>
          </a:p>
        </p:txBody>
      </p:sp>
      <p:sp>
        <p:nvSpPr>
          <p:cNvPr id="10" name="TextBox 9">
            <a:extLst>
              <a:ext uri="{FF2B5EF4-FFF2-40B4-BE49-F238E27FC236}">
                <a16:creationId xmlns:a16="http://schemas.microsoft.com/office/drawing/2014/main" id="{0926F7E6-9F9D-424F-9797-4550C6424D9C}"/>
              </a:ext>
            </a:extLst>
          </p:cNvPr>
          <p:cNvSpPr txBox="1"/>
          <p:nvPr/>
        </p:nvSpPr>
        <p:spPr>
          <a:xfrm>
            <a:off x="4526679" y="5031762"/>
            <a:ext cx="1228221" cy="261610"/>
          </a:xfrm>
          <a:prstGeom prst="rect">
            <a:avLst/>
          </a:prstGeom>
          <a:noFill/>
        </p:spPr>
        <p:txBody>
          <a:bodyPr wrap="none" rtlCol="0">
            <a:spAutoFit/>
          </a:bodyPr>
          <a:lstStyle/>
          <a:p>
            <a:r>
              <a:rPr lang="en-US" sz="1100" dirty="0">
                <a:solidFill>
                  <a:srgbClr val="000000"/>
                </a:solidFill>
                <a:latin typeface="Tahoma" panose="020B0604030504040204" pitchFamily="34" charset="0"/>
                <a:ea typeface="Tahoma" panose="020B0604030504040204" pitchFamily="34" charset="0"/>
                <a:cs typeface="Tahoma" panose="020B0604030504040204" pitchFamily="34" charset="0"/>
              </a:rPr>
              <a:t>{{</a:t>
            </a:r>
            <a:r>
              <a:rPr lang="en-US" sz="1100" dirty="0" err="1">
                <a:solidFill>
                  <a:srgbClr val="000000"/>
                </a:solidFill>
                <a:latin typeface="Tahoma" panose="020B0604030504040204" pitchFamily="34" charset="0"/>
                <a:ea typeface="Tahoma" panose="020B0604030504040204" pitchFamily="34" charset="0"/>
                <a:cs typeface="Tahoma" panose="020B0604030504040204" pitchFamily="34" charset="0"/>
              </a:rPr>
              <a:t>lp_challenge</a:t>
            </a:r>
            <a:r>
              <a:rPr lang="en-US" sz="1100" dirty="0">
                <a:solidFill>
                  <a:srgbClr val="000000"/>
                </a:solidFill>
                <a:latin typeface="Tahoma" panose="020B0604030504040204" pitchFamily="34" charset="0"/>
                <a:ea typeface="Tahoma" panose="020B0604030504040204" pitchFamily="34" charset="0"/>
                <a:cs typeface="Tahoma" panose="020B0604030504040204" pitchFamily="34" charset="0"/>
              </a:rPr>
              <a:t>}}</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6" name="TextBox 15">
            <a:extLst>
              <a:ext uri="{FF2B5EF4-FFF2-40B4-BE49-F238E27FC236}">
                <a16:creationId xmlns:a16="http://schemas.microsoft.com/office/drawing/2014/main" id="{6E777909-F334-43BD-AF45-142DC0D0FA26}"/>
              </a:ext>
            </a:extLst>
          </p:cNvPr>
          <p:cNvSpPr txBox="1"/>
          <p:nvPr/>
        </p:nvSpPr>
        <p:spPr>
          <a:xfrm>
            <a:off x="1090263" y="7175839"/>
            <a:ext cx="1143262" cy="261610"/>
          </a:xfrm>
          <a:prstGeom prst="rect">
            <a:avLst/>
          </a:prstGeom>
          <a:noFill/>
        </p:spPr>
        <p:txBody>
          <a:bodyPr wrap="none" rtlCol="0">
            <a:spAutoFit/>
          </a:bodyPr>
          <a:lstStyle/>
          <a:p>
            <a:r>
              <a:rPr lang="en-US" sz="1100" dirty="0">
                <a:latin typeface="Tahoma" panose="020B0604030504040204" pitchFamily="34" charset="0"/>
                <a:ea typeface="Tahoma" panose="020B0604030504040204" pitchFamily="34" charset="0"/>
                <a:cs typeface="Tahoma" panose="020B0604030504040204" pitchFamily="34" charset="0"/>
              </a:rPr>
              <a:t>{{</a:t>
            </a:r>
            <a:r>
              <a:rPr lang="en-US" sz="1100" dirty="0" err="1">
                <a:latin typeface="Tahoma" panose="020B0604030504040204" pitchFamily="34" charset="0"/>
                <a:ea typeface="Tahoma" panose="020B0604030504040204" pitchFamily="34" charset="0"/>
                <a:cs typeface="Tahoma" panose="020B0604030504040204" pitchFamily="34" charset="0"/>
              </a:rPr>
              <a:t>lp_improve</a:t>
            </a:r>
            <a:r>
              <a:rPr lang="en-US" sz="1100" dirty="0">
                <a:latin typeface="Tahoma" panose="020B0604030504040204" pitchFamily="34" charset="0"/>
                <a:ea typeface="Tahoma" panose="020B0604030504040204" pitchFamily="34" charset="0"/>
                <a:cs typeface="Tahoma" panose="020B0604030504040204" pitchFamily="34" charset="0"/>
              </a:rPr>
              <a:t>}}</a:t>
            </a:r>
          </a:p>
        </p:txBody>
      </p:sp>
      <p:sp>
        <p:nvSpPr>
          <p:cNvPr id="14" name="TextBox 13">
            <a:extLst>
              <a:ext uri="{FF2B5EF4-FFF2-40B4-BE49-F238E27FC236}">
                <a16:creationId xmlns:a16="http://schemas.microsoft.com/office/drawing/2014/main" id="{3F0A63B6-DB2D-4F07-B085-9D52C13807CD}"/>
              </a:ext>
            </a:extLst>
          </p:cNvPr>
          <p:cNvSpPr txBox="1"/>
          <p:nvPr/>
        </p:nvSpPr>
        <p:spPr>
          <a:xfrm>
            <a:off x="4512940" y="7225875"/>
            <a:ext cx="2439040" cy="261610"/>
          </a:xfrm>
          <a:prstGeom prst="rect">
            <a:avLst/>
          </a:prstGeom>
          <a:noFill/>
        </p:spPr>
        <p:txBody>
          <a:bodyPr wrap="square" rtlCol="0">
            <a:spAutoFit/>
          </a:bodyPr>
          <a:lstStyle/>
          <a:p>
            <a:r>
              <a:rPr lang="en-US" sz="1100" dirty="0">
                <a:latin typeface="Tahoma" panose="020B0604030504040204" pitchFamily="34" charset="0"/>
                <a:ea typeface="Tahoma" panose="020B0604030504040204" pitchFamily="34" charset="0"/>
                <a:cs typeface="Tahoma" panose="020B0604030504040204" pitchFamily="34" charset="0"/>
              </a:rPr>
              <a:t>{{</a:t>
            </a:r>
            <a:r>
              <a:rPr lang="en-US" sz="1100" dirty="0" err="1">
                <a:latin typeface="Tahoma" panose="020B0604030504040204" pitchFamily="34" charset="0"/>
                <a:ea typeface="Tahoma" panose="020B0604030504040204" pitchFamily="34" charset="0"/>
                <a:cs typeface="Tahoma" panose="020B0604030504040204" pitchFamily="34" charset="0"/>
              </a:rPr>
              <a:t>lp_environment</a:t>
            </a:r>
            <a:r>
              <a:rPr lang="en-US" sz="1100"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917888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424070" y="1276827"/>
            <a:ext cx="6628721" cy="885692"/>
          </a:xfrm>
          <a:noFill/>
        </p:spPr>
        <p:txBody>
          <a:bodyPr wrap="square" numCol="1" spcCol="365760" rtlCol="0">
            <a:spAutoFit/>
          </a:bodyPr>
          <a:lstStyle/>
          <a:p>
            <a:pPr marL="0" indent="0" algn="just" defTabSz="457200">
              <a:lnSpc>
                <a:spcPct val="150000"/>
              </a:lnSpc>
              <a:spcAft>
                <a:spcPts val="1800"/>
              </a:spcAft>
              <a:buNone/>
            </a:pP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Chỉ</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sứ</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mệnh</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tiết</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lộ</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vai</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trò</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trách</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nhiệm</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của</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bạn</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nhằm</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chinh</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phục</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phiên</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bản</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tuyệt</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vời</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nhất</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của</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chính</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bạn</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Nó</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khai</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mở</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những</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thông</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tin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giá</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trị</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giúp</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bạn</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tỏa</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sáng</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hoàn</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thành</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sứ</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mệnh</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bằng</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niềm</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cảm</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hứng</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hạnh</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333333"/>
                </a:solidFill>
                <a:latin typeface="Tahoma" panose="020B0604030504040204" pitchFamily="34" charset="0"/>
                <a:ea typeface="Tahoma" panose="020B0604030504040204" pitchFamily="34" charset="0"/>
                <a:cs typeface="Tahoma" panose="020B0604030504040204" pitchFamily="34" charset="0"/>
              </a:rPr>
              <a:t>phúc</a:t>
            </a:r>
            <a:r>
              <a:rPr lang="en-US" sz="1200" dirty="0">
                <a:solidFill>
                  <a:srgbClr val="333333"/>
                </a:solidFill>
                <a:latin typeface="Tahoma" panose="020B0604030504040204" pitchFamily="34" charset="0"/>
                <a:ea typeface="Tahoma" panose="020B0604030504040204" pitchFamily="34" charset="0"/>
                <a:cs typeface="Tahoma" panose="020B0604030504040204" pitchFamily="34" charset="0"/>
              </a:rPr>
              <a:t>. </a:t>
            </a:r>
          </a:p>
        </p:txBody>
      </p:sp>
      <p:sp>
        <p:nvSpPr>
          <p:cNvPr id="11" name="TextBox 10">
            <a:extLst>
              <a:ext uri="{FF2B5EF4-FFF2-40B4-BE49-F238E27FC236}">
                <a16:creationId xmlns:a16="http://schemas.microsoft.com/office/drawing/2014/main" id="{F0E9FE2D-94D9-456B-913C-A4969E898772}"/>
              </a:ext>
            </a:extLst>
          </p:cNvPr>
          <p:cNvSpPr txBox="1"/>
          <p:nvPr/>
        </p:nvSpPr>
        <p:spPr>
          <a:xfrm>
            <a:off x="3781424" y="2577629"/>
            <a:ext cx="3357355" cy="340734"/>
          </a:xfrm>
          <a:prstGeom prst="rect">
            <a:avLst/>
          </a:prstGeom>
          <a:noFill/>
        </p:spPr>
        <p:txBody>
          <a:bodyPr wrap="square" numCol="1" spcCol="365760" rtlCol="0">
            <a:spAutoFit/>
          </a:bodyPr>
          <a:lstStyle/>
          <a:p>
            <a:pPr algn="just">
              <a:lnSpc>
                <a:spcPct val="150000"/>
              </a:lnSpc>
              <a:spcAft>
                <a:spcPts val="1800"/>
              </a:spcAft>
            </a:pPr>
            <a:r>
              <a:rPr lang="en-US" sz="1200" dirty="0"/>
              <a:t>{{</a:t>
            </a:r>
            <a:r>
              <a:rPr lang="en-US" sz="1200" dirty="0" err="1"/>
              <a:t>destiny_meaning</a:t>
            </a:r>
            <a:r>
              <a:rPr lang="en-US" sz="1200" dirty="0"/>
              <a:t>}}</a:t>
            </a:r>
          </a:p>
        </p:txBody>
      </p:sp>
      <p:sp>
        <p:nvSpPr>
          <p:cNvPr id="15" name="TextBox 14"/>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8</a:t>
            </a:r>
          </a:p>
        </p:txBody>
      </p:sp>
      <p:sp>
        <p:nvSpPr>
          <p:cNvPr id="18" name="Title 1">
            <a:extLst>
              <a:ext uri="{FF2B5EF4-FFF2-40B4-BE49-F238E27FC236}">
                <a16:creationId xmlns:a16="http://schemas.microsoft.com/office/drawing/2014/main" id="{9ED72576-406C-4C3E-AD19-BAE23AC0C36B}"/>
              </a:ext>
            </a:extLst>
          </p:cNvPr>
          <p:cNvSpPr>
            <a:spLocks noGrp="1"/>
          </p:cNvSpPr>
          <p:nvPr>
            <p:ph type="title"/>
          </p:nvPr>
        </p:nvSpPr>
        <p:spPr>
          <a:xfrm>
            <a:off x="346839" y="271834"/>
            <a:ext cx="4617047" cy="446400"/>
          </a:xfrm>
        </p:spPr>
        <p:txBody>
          <a:bodyPr anchor="t">
            <a:noAutofit/>
          </a:bodyPr>
          <a:lstStyle/>
          <a:p>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SỨ MỆNH</a:t>
            </a:r>
          </a:p>
        </p:txBody>
      </p:sp>
      <p:sp>
        <p:nvSpPr>
          <p:cNvPr id="10" name="Rectangle 9"/>
          <p:cNvSpPr/>
          <p:nvPr/>
        </p:nvSpPr>
        <p:spPr>
          <a:xfrm>
            <a:off x="4581601" y="0"/>
            <a:ext cx="3148269"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119690" y="-122617"/>
            <a:ext cx="1022263" cy="1117102"/>
          </a:xfrm>
          <a:prstGeom prst="rect">
            <a:avLst/>
          </a:prstGeom>
          <a:effectLst>
            <a:outerShdw blurRad="50800" dist="38100" dir="8100000" algn="tr" rotWithShape="0">
              <a:prstClr val="black">
                <a:alpha val="40000"/>
              </a:prstClr>
            </a:outerShdw>
          </a:effectLst>
        </p:spPr>
      </p:pic>
      <p:sp>
        <p:nvSpPr>
          <p:cNvPr id="14" name="Title 1">
            <a:extLst>
              <a:ext uri="{FF2B5EF4-FFF2-40B4-BE49-F238E27FC236}">
                <a16:creationId xmlns:a16="http://schemas.microsoft.com/office/drawing/2014/main" id="{9ED72576-406C-4C3E-AD19-BAE23AC0C36B}"/>
              </a:ext>
            </a:extLst>
          </p:cNvPr>
          <p:cNvSpPr txBox="1">
            <a:spLocks/>
          </p:cNvSpPr>
          <p:nvPr/>
        </p:nvSpPr>
        <p:spPr>
          <a:xfrm>
            <a:off x="4360993" y="255637"/>
            <a:ext cx="469752" cy="446400"/>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r>
              <a:rPr lang="en-US" sz="3600" b="1" dirty="0" err="1">
                <a:solidFill>
                  <a:srgbClr val="FF6600"/>
                </a:solidFill>
                <a:latin typeface="Tahoma" panose="020B0604030504040204" pitchFamily="34" charset="0"/>
                <a:ea typeface="Tahoma" panose="020B0604030504040204" pitchFamily="34" charset="0"/>
                <a:cs typeface="Tahoma" panose="020B0604030504040204" pitchFamily="34" charset="0"/>
              </a:rPr>
              <a:t>dp_num</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p>
        </p:txBody>
      </p:sp>
      <p:sp>
        <p:nvSpPr>
          <p:cNvPr id="4" name="Rectangle 3">
            <a:extLst>
              <a:ext uri="{FF2B5EF4-FFF2-40B4-BE49-F238E27FC236}">
                <a16:creationId xmlns:a16="http://schemas.microsoft.com/office/drawing/2014/main" id="{E95E499C-720E-47DC-84EB-C45C36D65A8D}"/>
              </a:ext>
            </a:extLst>
          </p:cNvPr>
          <p:cNvSpPr/>
          <p:nvPr/>
        </p:nvSpPr>
        <p:spPr>
          <a:xfrm>
            <a:off x="424070" y="7483720"/>
            <a:ext cx="3127513" cy="164040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picture containing text&#10;&#10;Description automatically generated">
            <a:extLst>
              <a:ext uri="{FF2B5EF4-FFF2-40B4-BE49-F238E27FC236}">
                <a16:creationId xmlns:a16="http://schemas.microsoft.com/office/drawing/2014/main" id="{3AEE40DE-EE92-410D-A24D-11A6F206F9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059" y="2577629"/>
            <a:ext cx="2739964" cy="6394316"/>
          </a:xfrm>
          <a:prstGeom prst="rect">
            <a:avLst/>
          </a:prstGeom>
        </p:spPr>
      </p:pic>
    </p:spTree>
    <p:extLst>
      <p:ext uri="{BB962C8B-B14F-4D97-AF65-F5344CB8AC3E}">
        <p14:creationId xmlns:p14="http://schemas.microsoft.com/office/powerpoint/2010/main" val="7890272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478219" y="1232955"/>
            <a:ext cx="6606411" cy="2030626"/>
          </a:xfrm>
        </p:spPr>
        <p:txBody>
          <a:bodyPr>
            <a:noAutofit/>
          </a:bodyPr>
          <a:lstStyle/>
          <a:p>
            <a:pPr marL="0" indent="0" algn="just">
              <a:lnSpc>
                <a:spcPct val="150000"/>
              </a:lnSpc>
              <a:spcBef>
                <a:spcPts val="0"/>
              </a:spcBef>
              <a:buNone/>
            </a:pPr>
            <a: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Chỉ số </a:t>
            </a:r>
            <a:r>
              <a:rPr lang="en-US" sz="12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Thành</a:t>
            </a:r>
            <a:r>
              <a:rPr lang="en-US"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T</a:t>
            </a:r>
            <a:r>
              <a:rPr lang="en-US" sz="12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ựu</a:t>
            </a:r>
            <a: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là một </a:t>
            </a:r>
            <a:r>
              <a:rPr lang="en-US"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c</a:t>
            </a:r>
            <a: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hỉ số rất quan trọng trong bản đồ Thần số học của bạn vì nó tiết lộ tiềm năng của bạn trong tương lai và mục đích cuối cùng của cuộc đời bạn. Nó cho biết sứ mệnh của bạn sẽ đưa bạn đến đâu và bạn có thể trông đợi điều gì trong nửa sau cuộc đời</a:t>
            </a:r>
            <a:r>
              <a:rPr lang="en-US"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Đây là chỉ số bạn cần để tâm khi đặt mục tiêu hay đưa ra quyết định trong dài</a:t>
            </a:r>
            <a:r>
              <a:rPr lang="en-US"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hạn.</a:t>
            </a:r>
            <a:b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Chỉ số này thường khởi động từ 35 đến 45 </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v</a:t>
            </a:r>
            <a: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à hoàn toàn hoạt động ở tuổi 50. Đây là một dạng năng lượng tích lũy</a:t>
            </a:r>
            <a:r>
              <a:rPr lang="en-US"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c</a:t>
            </a:r>
            <a: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ứ mỗi năm đi qua, ảnh hưởng của </a:t>
            </a:r>
            <a:r>
              <a:rPr lang="en-US"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c</a:t>
            </a:r>
            <a:r>
              <a:rPr lang="vi-VN"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hỉ số này lại càng mạnh lên và rõ rệt hơn. Đến tuổi 50 thì bạn sẽ cảm nhận được tác động của nó lên cuộc sống của mình</a:t>
            </a:r>
            <a:r>
              <a:rPr lang="en-US"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18" name="Title 1">
            <a:extLst>
              <a:ext uri="{FF2B5EF4-FFF2-40B4-BE49-F238E27FC236}">
                <a16:creationId xmlns:a16="http://schemas.microsoft.com/office/drawing/2014/main" id="{9ED72576-406C-4C3E-AD19-BAE23AC0C36B}"/>
              </a:ext>
            </a:extLst>
          </p:cNvPr>
          <p:cNvSpPr>
            <a:spLocks noGrp="1"/>
          </p:cNvSpPr>
          <p:nvPr>
            <p:ph type="title"/>
          </p:nvPr>
        </p:nvSpPr>
        <p:spPr>
          <a:xfrm>
            <a:off x="322478" y="394650"/>
            <a:ext cx="4617047" cy="446400"/>
          </a:xfrm>
        </p:spPr>
        <p:txBody>
          <a:bodyPr anchor="t">
            <a:noAutofit/>
          </a:bodyPr>
          <a:lstStyle/>
          <a:p>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THÀNH TỰU</a:t>
            </a:r>
          </a:p>
        </p:txBody>
      </p:sp>
      <p:sp>
        <p:nvSpPr>
          <p:cNvPr id="10" name="TextBox 9"/>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9</a:t>
            </a:r>
          </a:p>
        </p:txBody>
      </p:sp>
      <p:pic>
        <p:nvPicPr>
          <p:cNvPr id="2" name="Picture 1"/>
          <p:cNvPicPr>
            <a:picLocks noChangeAspect="1"/>
          </p:cNvPicPr>
          <p:nvPr/>
        </p:nvPicPr>
        <p:blipFill rotWithShape="1">
          <a:blip r:embed="rId3" cstate="hqprint">
            <a:extLst>
              <a:ext uri="{28A0092B-C50C-407E-A947-70E740481C1C}">
                <a14:useLocalDpi xmlns:a14="http://schemas.microsoft.com/office/drawing/2010/main" val="0"/>
              </a:ext>
            </a:extLst>
          </a:blip>
          <a:srcRect t="24234" b="20091"/>
          <a:stretch/>
        </p:blipFill>
        <p:spPr>
          <a:xfrm>
            <a:off x="0" y="3756242"/>
            <a:ext cx="7562850" cy="2452629"/>
          </a:xfrm>
          <a:prstGeom prst="rect">
            <a:avLst/>
          </a:prstGeom>
        </p:spPr>
      </p:pic>
      <p:sp>
        <p:nvSpPr>
          <p:cNvPr id="14" name="Rectangle 13"/>
          <p:cNvSpPr/>
          <p:nvPr/>
        </p:nvSpPr>
        <p:spPr>
          <a:xfrm>
            <a:off x="5180006" y="0"/>
            <a:ext cx="2815678"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699045" y="-118315"/>
            <a:ext cx="1022263" cy="1117102"/>
          </a:xfrm>
          <a:prstGeom prst="rect">
            <a:avLst/>
          </a:prstGeom>
          <a:effectLst>
            <a:outerShdw blurRad="50800" dist="38100" dir="8100000" algn="tr" rotWithShape="0">
              <a:prstClr val="black">
                <a:alpha val="40000"/>
              </a:prstClr>
            </a:outerShdw>
          </a:effectLst>
        </p:spPr>
      </p:pic>
      <p:sp>
        <p:nvSpPr>
          <p:cNvPr id="16" name="Title 1">
            <a:extLst>
              <a:ext uri="{FF2B5EF4-FFF2-40B4-BE49-F238E27FC236}">
                <a16:creationId xmlns:a16="http://schemas.microsoft.com/office/drawing/2014/main" id="{9ED72576-406C-4C3E-AD19-BAE23AC0C36B}"/>
              </a:ext>
            </a:extLst>
          </p:cNvPr>
          <p:cNvSpPr txBox="1">
            <a:spLocks/>
          </p:cNvSpPr>
          <p:nvPr/>
        </p:nvSpPr>
        <p:spPr>
          <a:xfrm>
            <a:off x="4959398" y="255637"/>
            <a:ext cx="469752" cy="446400"/>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r>
              <a:rPr lang="en-US" sz="3600" b="1" dirty="0" err="1">
                <a:solidFill>
                  <a:srgbClr val="FF6600"/>
                </a:solidFill>
                <a:latin typeface="Tahoma" panose="020B0604030504040204" pitchFamily="34" charset="0"/>
                <a:ea typeface="Tahoma" panose="020B0604030504040204" pitchFamily="34" charset="0"/>
                <a:cs typeface="Tahoma" panose="020B0604030504040204" pitchFamily="34" charset="0"/>
              </a:rPr>
              <a:t>pw_num</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a:t>
            </a:r>
          </a:p>
        </p:txBody>
      </p:sp>
      <p:sp>
        <p:nvSpPr>
          <p:cNvPr id="4" name="TextBox 3">
            <a:extLst>
              <a:ext uri="{FF2B5EF4-FFF2-40B4-BE49-F238E27FC236}">
                <a16:creationId xmlns:a16="http://schemas.microsoft.com/office/drawing/2014/main" id="{9C3218DD-7C25-42DA-B730-6100D9349F90}"/>
              </a:ext>
            </a:extLst>
          </p:cNvPr>
          <p:cNvSpPr txBox="1"/>
          <p:nvPr/>
        </p:nvSpPr>
        <p:spPr>
          <a:xfrm>
            <a:off x="478220" y="6554459"/>
            <a:ext cx="6606410" cy="331694"/>
          </a:xfrm>
          <a:prstGeom prst="rect">
            <a:avLst/>
          </a:prstGeom>
          <a:noFill/>
        </p:spPr>
        <p:txBody>
          <a:bodyPr wrap="square" rtlCol="0">
            <a:spAutoFit/>
          </a:bodyPr>
          <a:lstStyle/>
          <a:p>
            <a:pPr>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a:t>
            </a:r>
            <a:r>
              <a:rPr lang="en-US" sz="1200" dirty="0" err="1">
                <a:latin typeface="Tahoma" panose="020B0604030504040204" pitchFamily="34" charset="0"/>
                <a:ea typeface="Tahoma" panose="020B0604030504040204" pitchFamily="34" charset="0"/>
                <a:cs typeface="Tahoma" panose="020B0604030504040204" pitchFamily="34" charset="0"/>
              </a:rPr>
              <a:t>power_meaning</a:t>
            </a:r>
            <a:r>
              <a:rPr lang="en-US" sz="1200"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03963500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10076</TotalTime>
  <Words>4598</Words>
  <Application>Microsoft Office PowerPoint</Application>
  <PresentationFormat>Custom</PresentationFormat>
  <Paragraphs>268</Paragraphs>
  <Slides>29</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.VnCentury SchoolbookH</vt:lpstr>
      <vt:lpstr>Arial</vt:lpstr>
      <vt:lpstr>Calibri</vt:lpstr>
      <vt:lpstr>Calibri Light</vt:lpstr>
      <vt:lpstr>Gadugi</vt:lpstr>
      <vt:lpstr>Tahoma</vt:lpstr>
      <vt:lpstr>Office Theme</vt:lpstr>
      <vt:lpstr>PowerPoint Presentation</vt:lpstr>
      <vt:lpstr>MỤC LỤC</vt:lpstr>
      <vt:lpstr>PowerPoint Presentation</vt:lpstr>
      <vt:lpstr>Nguồn gốc NHÂN SỐ HỌC</vt:lpstr>
      <vt:lpstr>PowerPoint Presentation</vt:lpstr>
      <vt:lpstr>PowerPoint Presentation</vt:lpstr>
      <vt:lpstr>Chỉ số ĐƯỜNG ĐỜI</vt:lpstr>
      <vt:lpstr>Chỉ số SỨ MỆNH</vt:lpstr>
      <vt:lpstr>Chỉ số THÀNH TỰU</vt:lpstr>
      <vt:lpstr>Chỉ số ĐỘNG LỰC</vt:lpstr>
      <vt:lpstr>Chỉ số TÍNH CÁCH</vt:lpstr>
      <vt:lpstr>Chỉ số THÁI ĐỘ</vt:lpstr>
      <vt:lpstr>Chỉ số NGÀY SINH</vt:lpstr>
      <vt:lpstr>Chỉ số RÈN LUYỆN</vt:lpstr>
      <vt:lpstr>4 ĐỈNH CAO CUỘC ĐỜI</vt:lpstr>
      <vt:lpstr>ĐỈNH CAO THỨ NHẤT</vt:lpstr>
      <vt:lpstr>ĐỈNH CAO THỨ HAI</vt:lpstr>
      <vt:lpstr>ĐỈNH CAO THỨ BA</vt:lpstr>
      <vt:lpstr>ĐỈNH CAO THỨ TƯ</vt:lpstr>
      <vt:lpstr>CHỈ SỐ THÁCH THỨC</vt:lpstr>
      <vt:lpstr>THÁCH THỨC THỨ NHẤT</vt:lpstr>
      <vt:lpstr>THÁCH THỨC THỨ HAI</vt:lpstr>
      <vt:lpstr>THÁCH THỨC THỨ BA</vt:lpstr>
      <vt:lpstr>THÁCH THỨC THỨ TƯ</vt:lpstr>
      <vt:lpstr>NĂM CÁ NHÂN</vt:lpstr>
      <vt:lpstr>NĂM CÁ NHÂN</vt:lpstr>
      <vt:lpstr>NĂM CÁ NHÂN</vt:lpstr>
      <vt:lpstr>NĂM CÁ NHÂN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Linh Vu</dc:creator>
  <cp:lastModifiedBy>Quang Vinh</cp:lastModifiedBy>
  <cp:revision>318</cp:revision>
  <dcterms:created xsi:type="dcterms:W3CDTF">2021-07-12T11:38:07Z</dcterms:created>
  <dcterms:modified xsi:type="dcterms:W3CDTF">2021-09-26T17:02:09Z</dcterms:modified>
</cp:coreProperties>
</file>